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2" r:id="rId1"/>
    <p:sldMasterId id="2147483683" r:id="rId2"/>
  </p:sldMasterIdLst>
  <p:notesMasterIdLst>
    <p:notesMasterId r:id="rId2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71" r:id="rId11"/>
    <p:sldId id="265" r:id="rId12"/>
    <p:sldId id="272" r:id="rId13"/>
    <p:sldId id="276" r:id="rId14"/>
    <p:sldId id="277" r:id="rId15"/>
    <p:sldId id="278" r:id="rId16"/>
    <p:sldId id="279" r:id="rId17"/>
    <p:sldId id="273" r:id="rId18"/>
    <p:sldId id="274" r:id="rId19"/>
    <p:sldId id="275" r:id="rId20"/>
    <p:sldId id="267" r:id="rId21"/>
    <p:sldId id="268" r:id="rId22"/>
    <p:sldId id="269" r:id="rId2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06"/>
    <p:restoredTop sz="94631"/>
  </p:normalViewPr>
  <p:slideViewPr>
    <p:cSldViewPr snapToGrid="0">
      <p:cViewPr varScale="1">
        <p:scale>
          <a:sx n="101" d="100"/>
          <a:sy n="101" d="100"/>
        </p:scale>
        <p:origin x="6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501223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Shape 27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377981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9" name="Shape 3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016359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6201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52369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49667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Shape 28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820051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Shape 3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5716636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9" name="Shape 32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34300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71016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529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66728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Shape 37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80" name="Shape 38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667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59762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Shape 23"/>
          <p:cNvGrpSpPr/>
          <p:nvPr/>
        </p:nvGrpSpPr>
        <p:grpSpPr>
          <a:xfrm>
            <a:off x="546100" y="-4763"/>
            <a:ext cx="5014909" cy="6862763"/>
            <a:chOff x="2928938" y="-4763"/>
            <a:chExt cx="5014909" cy="6862763"/>
          </a:xfrm>
        </p:grpSpPr>
        <p:sp>
          <p:nvSpPr>
            <p:cNvPr id="24" name="Shape 24"/>
            <p:cNvSpPr/>
            <p:nvPr/>
          </p:nvSpPr>
          <p:spPr>
            <a:xfrm>
              <a:off x="3367087" y="-4763"/>
              <a:ext cx="1063623" cy="27828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6098"/>
                  </a:moveTo>
                  <a:lnTo>
                    <a:pt x="40298" y="120000"/>
                  </a:lnTo>
                  <a:lnTo>
                    <a:pt x="120000" y="0"/>
                  </a:lnTo>
                  <a:lnTo>
                    <a:pt x="77014" y="0"/>
                  </a:lnTo>
                  <a:lnTo>
                    <a:pt x="0" y="116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5" name="Shape 25"/>
            <p:cNvSpPr/>
            <p:nvPr/>
          </p:nvSpPr>
          <p:spPr>
            <a:xfrm>
              <a:off x="2928938" y="-4763"/>
              <a:ext cx="1035048" cy="26733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1411" y="120000"/>
                  </a:moveTo>
                  <a:lnTo>
                    <a:pt x="120000" y="0"/>
                  </a:lnTo>
                  <a:lnTo>
                    <a:pt x="75644" y="0"/>
                  </a:lnTo>
                  <a:lnTo>
                    <a:pt x="0" y="115938"/>
                  </a:lnTo>
                  <a:lnTo>
                    <a:pt x="40306" y="119786"/>
                  </a:lnTo>
                  <a:lnTo>
                    <a:pt x="41411" y="1200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26" name="Shape 26"/>
            <p:cNvSpPr/>
            <p:nvPr/>
          </p:nvSpPr>
          <p:spPr>
            <a:xfrm>
              <a:off x="2928938" y="2582860"/>
              <a:ext cx="2693986" cy="427513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4696" y="120000"/>
                  </a:lnTo>
                  <a:lnTo>
                    <a:pt x="119999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27" name="Shape 27"/>
            <p:cNvSpPr/>
            <p:nvPr/>
          </p:nvSpPr>
          <p:spPr>
            <a:xfrm>
              <a:off x="3371850" y="2692400"/>
              <a:ext cx="3332160" cy="4165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0" y="0"/>
                  </a:lnTo>
                  <a:lnTo>
                    <a:pt x="11554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28" name="Shape 28"/>
            <p:cNvSpPr/>
            <p:nvPr/>
          </p:nvSpPr>
          <p:spPr>
            <a:xfrm>
              <a:off x="3367087" y="2687635"/>
              <a:ext cx="4576760" cy="417036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4" y="137"/>
                  </a:lnTo>
                  <a:lnTo>
                    <a:pt x="87492" y="120000"/>
                  </a:lnTo>
                  <a:lnTo>
                    <a:pt x="120000" y="120000"/>
                  </a:lnTo>
                  <a:lnTo>
                    <a:pt x="9365" y="2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29" name="Shape 29"/>
            <p:cNvSpPr/>
            <p:nvPr/>
          </p:nvSpPr>
          <p:spPr>
            <a:xfrm>
              <a:off x="2928938" y="2578100"/>
              <a:ext cx="3584573" cy="4279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4030" y="4940"/>
                  </a:lnTo>
                  <a:lnTo>
                    <a:pt x="12116" y="2670"/>
                  </a:lnTo>
                  <a:lnTo>
                    <a:pt x="11957" y="2537"/>
                  </a:lnTo>
                  <a:lnTo>
                    <a:pt x="0" y="0"/>
                  </a:lnTo>
                  <a:lnTo>
                    <a:pt x="0" y="133"/>
                  </a:lnTo>
                  <a:lnTo>
                    <a:pt x="90186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30" name="Shape 30"/>
          <p:cNvSpPr txBox="1">
            <a:spLocks noGrp="1"/>
          </p:cNvSpPr>
          <p:nvPr>
            <p:ph type="ctrTitle"/>
          </p:nvPr>
        </p:nvSpPr>
        <p:spPr>
          <a:xfrm>
            <a:off x="2928400" y="1380066"/>
            <a:ext cx="8574620" cy="2616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6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ubTitle" idx="1"/>
          </p:nvPr>
        </p:nvSpPr>
        <p:spPr>
          <a:xfrm>
            <a:off x="4515376" y="3996267"/>
            <a:ext cx="6987645" cy="13885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4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4043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71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3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body" idx="1"/>
          </p:nvPr>
        </p:nvSpPr>
        <p:spPr>
          <a:xfrm>
            <a:off x="1484312" y="4343400"/>
            <a:ext cx="10018712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ftr" idx="11"/>
          </p:nvPr>
        </p:nvSpPr>
        <p:spPr>
          <a:xfrm>
            <a:off x="2572277" y="5883275"/>
            <a:ext cx="708417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/>
        </p:nvSpPr>
        <p:spPr>
          <a:xfrm>
            <a:off x="1598612" y="863023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10893425" y="2819399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</a:p>
        </p:txBody>
      </p:sp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2208210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3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2436809" y="3428998"/>
            <a:ext cx="8532814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0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6" name="Shape 106"/>
          <p:cNvSpPr txBox="1">
            <a:spLocks noGrp="1"/>
          </p:cNvSpPr>
          <p:nvPr>
            <p:ph type="ftr" idx="11"/>
          </p:nvPr>
        </p:nvSpPr>
        <p:spPr>
          <a:xfrm>
            <a:off x="2572277" y="5883275"/>
            <a:ext cx="708417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484312" y="3308580"/>
            <a:ext cx="10018707" cy="146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3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484312" y="4777380"/>
            <a:ext cx="10018710" cy="86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ftr" idx="11"/>
          </p:nvPr>
        </p:nvSpPr>
        <p:spPr>
          <a:xfrm>
            <a:off x="2572277" y="5883275"/>
            <a:ext cx="708417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Name Card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/>
        </p:nvSpPr>
        <p:spPr>
          <a:xfrm>
            <a:off x="1598612" y="863023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10893425" y="2819399"/>
            <a:ext cx="609599" cy="5847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r>
              <a:rPr lang="en-US" sz="8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</a:p>
        </p:txBody>
      </p:sp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2208210" y="685800"/>
            <a:ext cx="8990012" cy="274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3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1484312" y="3886200"/>
            <a:ext cx="10018710" cy="88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85750" marR="0" lvl="0" indent="-285750" algn="r" rtl="0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42950" marR="0" lvl="1" indent="7620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200150" marR="0" lvl="2" indent="45085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543050" marR="0" lvl="3" indent="11557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000250" marR="0" lvl="4" indent="8445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2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0" name="Shape 120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ftr" idx="11"/>
          </p:nvPr>
        </p:nvSpPr>
        <p:spPr>
          <a:xfrm>
            <a:off x="2572277" y="5883275"/>
            <a:ext cx="708417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ue or False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712" cy="27273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1484312" y="3505200"/>
            <a:ext cx="10018712" cy="8381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85750" marR="0" lvl="0" indent="-285750" algn="l" rtl="0">
              <a:lnSpc>
                <a:spcPct val="100000"/>
              </a:lnSpc>
              <a:spcBef>
                <a:spcPts val="5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42950" marR="0" lvl="1" indent="7620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200150" marR="0" lvl="2" indent="45085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543050" marR="0" lvl="3" indent="11557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000250" marR="0" lvl="4" indent="8445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712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ftr" idx="11"/>
          </p:nvPr>
        </p:nvSpPr>
        <p:spPr>
          <a:xfrm>
            <a:off x="2572277" y="5883275"/>
            <a:ext cx="708417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 rot="5400000">
            <a:off x="4931565" y="-780257"/>
            <a:ext cx="3124199" cy="100187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marR="0" lvl="0" indent="151130" algn="l" rtl="0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42950" marR="0" lvl="1" indent="7620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200150" marR="0" lvl="2" indent="45085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543050" marR="0" lvl="3" indent="11557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000250" marR="0" lvl="4" indent="8445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ftr" idx="11"/>
          </p:nvPr>
        </p:nvSpPr>
        <p:spPr>
          <a:xfrm>
            <a:off x="2572277" y="5883275"/>
            <a:ext cx="708417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 rot="5400000">
            <a:off x="8065139" y="2353314"/>
            <a:ext cx="5105398" cy="177036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 rot="5400000">
            <a:off x="2941481" y="-771371"/>
            <a:ext cx="5105398" cy="801974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marR="0" lvl="0" indent="151130" algn="l" rtl="0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42950" marR="0" lvl="1" indent="7620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200150" marR="0" lvl="2" indent="45085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543050" marR="0" lvl="3" indent="11557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000250" marR="0" lvl="4" indent="8445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ftr" idx="11"/>
          </p:nvPr>
        </p:nvSpPr>
        <p:spPr>
          <a:xfrm>
            <a:off x="2572277" y="5883275"/>
            <a:ext cx="708417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Shape 156"/>
          <p:cNvGrpSpPr/>
          <p:nvPr/>
        </p:nvGrpSpPr>
        <p:grpSpPr>
          <a:xfrm>
            <a:off x="546100" y="-4762"/>
            <a:ext cx="5014949" cy="6862699"/>
            <a:chOff x="2928938" y="-4763"/>
            <a:chExt cx="5014949" cy="6862699"/>
          </a:xfrm>
        </p:grpSpPr>
        <p:sp>
          <p:nvSpPr>
            <p:cNvPr id="157" name="Shape 157"/>
            <p:cNvSpPr/>
            <p:nvPr/>
          </p:nvSpPr>
          <p:spPr>
            <a:xfrm>
              <a:off x="3367087" y="-4762"/>
              <a:ext cx="1063500" cy="2782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6098"/>
                  </a:moveTo>
                  <a:lnTo>
                    <a:pt x="40298" y="120000"/>
                  </a:lnTo>
                  <a:lnTo>
                    <a:pt x="120000" y="0"/>
                  </a:lnTo>
                  <a:lnTo>
                    <a:pt x="77014" y="0"/>
                  </a:lnTo>
                  <a:lnTo>
                    <a:pt x="0" y="11609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8" name="Shape 158"/>
            <p:cNvSpPr/>
            <p:nvPr/>
          </p:nvSpPr>
          <p:spPr>
            <a:xfrm>
              <a:off x="2928938" y="-4762"/>
              <a:ext cx="1035000" cy="267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1411" y="120000"/>
                  </a:moveTo>
                  <a:lnTo>
                    <a:pt x="120000" y="0"/>
                  </a:lnTo>
                  <a:lnTo>
                    <a:pt x="75644" y="0"/>
                  </a:lnTo>
                  <a:lnTo>
                    <a:pt x="0" y="115938"/>
                  </a:lnTo>
                  <a:lnTo>
                    <a:pt x="40306" y="119786"/>
                  </a:lnTo>
                  <a:lnTo>
                    <a:pt x="41411" y="12000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9" name="Shape 159"/>
            <p:cNvSpPr/>
            <p:nvPr/>
          </p:nvSpPr>
          <p:spPr>
            <a:xfrm>
              <a:off x="2928938" y="2582861"/>
              <a:ext cx="2694000" cy="4275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4696" y="120000"/>
                  </a:lnTo>
                  <a:lnTo>
                    <a:pt x="119999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0" name="Shape 160"/>
            <p:cNvSpPr/>
            <p:nvPr/>
          </p:nvSpPr>
          <p:spPr>
            <a:xfrm>
              <a:off x="3371850" y="2692400"/>
              <a:ext cx="3332100" cy="416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0" y="0"/>
                  </a:lnTo>
                  <a:lnTo>
                    <a:pt x="115540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61" name="Shape 161"/>
            <p:cNvSpPr/>
            <p:nvPr/>
          </p:nvSpPr>
          <p:spPr>
            <a:xfrm>
              <a:off x="3367087" y="2687636"/>
              <a:ext cx="4576800" cy="417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24" y="137"/>
                  </a:lnTo>
                  <a:lnTo>
                    <a:pt x="87492" y="120000"/>
                  </a:lnTo>
                  <a:lnTo>
                    <a:pt x="120000" y="120000"/>
                  </a:lnTo>
                  <a:lnTo>
                    <a:pt x="9365" y="26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2" name="Shape 162"/>
            <p:cNvSpPr/>
            <p:nvPr/>
          </p:nvSpPr>
          <p:spPr>
            <a:xfrm>
              <a:off x="2928938" y="2578100"/>
              <a:ext cx="3584700" cy="427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14030" y="4940"/>
                  </a:lnTo>
                  <a:lnTo>
                    <a:pt x="12116" y="2670"/>
                  </a:lnTo>
                  <a:lnTo>
                    <a:pt x="11957" y="2537"/>
                  </a:lnTo>
                  <a:lnTo>
                    <a:pt x="0" y="0"/>
                  </a:lnTo>
                  <a:lnTo>
                    <a:pt x="0" y="133"/>
                  </a:lnTo>
                  <a:lnTo>
                    <a:pt x="90186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63" name="Shape 163"/>
          <p:cNvSpPr txBox="1">
            <a:spLocks noGrp="1"/>
          </p:cNvSpPr>
          <p:nvPr>
            <p:ph type="ctrTitle"/>
          </p:nvPr>
        </p:nvSpPr>
        <p:spPr>
          <a:xfrm>
            <a:off x="2928400" y="1380067"/>
            <a:ext cx="8574600" cy="261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Corbel"/>
              <a:buNone/>
              <a:defRPr sz="6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4" name="Shape 164"/>
          <p:cNvSpPr txBox="1">
            <a:spLocks noGrp="1"/>
          </p:cNvSpPr>
          <p:nvPr>
            <p:ph type="subTitle" idx="1"/>
          </p:nvPr>
        </p:nvSpPr>
        <p:spPr>
          <a:xfrm>
            <a:off x="4515376" y="3996267"/>
            <a:ext cx="6987600" cy="138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4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ctr" rtl="0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ctr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ctr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ctr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ctr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ctr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ctr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ctr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5" name="Shape 16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6" name="Shape 166"/>
          <p:cNvSpPr txBox="1">
            <a:spLocks noGrp="1"/>
          </p:cNvSpPr>
          <p:nvPr>
            <p:ph type="ftr" idx="11"/>
          </p:nvPr>
        </p:nvSpPr>
        <p:spPr>
          <a:xfrm>
            <a:off x="5332412" y="5883275"/>
            <a:ext cx="4323899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67" name="Shape 16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1484309" y="2666999"/>
            <a:ext cx="10018800" cy="312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85750" marR="0" lvl="0" indent="-64770" algn="l" rtl="0">
              <a:spcBef>
                <a:spcPts val="4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42950" marR="0" lvl="1" indent="-101600" algn="l" rtl="0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200150" marR="0" lvl="2" indent="-120014" algn="l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543050" marR="0" lvl="3" indent="-2413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000250" marR="0" lvl="4" indent="-4254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2" name="Shape 172"/>
          <p:cNvSpPr txBox="1">
            <a:spLocks noGrp="1"/>
          </p:cNvSpPr>
          <p:nvPr>
            <p:ph type="ftr" idx="11"/>
          </p:nvPr>
        </p:nvSpPr>
        <p:spPr>
          <a:xfrm>
            <a:off x="2572278" y="5883275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sldNum" idx="12"/>
          </p:nvPr>
        </p:nvSpPr>
        <p:spPr>
          <a:xfrm>
            <a:off x="10951856" y="5867130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6" name="Shape 176"/>
          <p:cNvSpPr txBox="1">
            <a:spLocks noGrp="1"/>
          </p:cNvSpPr>
          <p:nvPr>
            <p:ph type="ftr" idx="11"/>
          </p:nvPr>
        </p:nvSpPr>
        <p:spPr>
          <a:xfrm>
            <a:off x="2572278" y="5883275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1484308" y="2666999"/>
            <a:ext cx="10018712" cy="312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85750" marR="0" lvl="0" indent="151130" algn="l" rtl="0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42950" marR="0" lvl="1" indent="7620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200150" marR="0" lvl="2" indent="45085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543050" marR="0" lvl="3" indent="11557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000250" marR="0" lvl="4" indent="8445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2572277" y="5883275"/>
            <a:ext cx="708417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0951856" y="5867130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title"/>
          </p:nvPr>
        </p:nvSpPr>
        <p:spPr>
          <a:xfrm>
            <a:off x="1484312" y="1600200"/>
            <a:ext cx="3549000" cy="13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orbel"/>
              <a:buNone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0" name="Shape 180"/>
          <p:cNvSpPr txBox="1">
            <a:spLocks noGrp="1"/>
          </p:cNvSpPr>
          <p:nvPr>
            <p:ph type="body" idx="1"/>
          </p:nvPr>
        </p:nvSpPr>
        <p:spPr>
          <a:xfrm>
            <a:off x="5262032" y="685799"/>
            <a:ext cx="6240900" cy="510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85750" marR="0" lvl="0" indent="-101600" algn="l" rtl="0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42950" marR="0" lvl="1" indent="-120015" algn="l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200150" marR="0" lvl="2" indent="-13843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543050" marR="0" lvl="3" indent="-42544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000250" marR="0" lvl="4" indent="-4254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1" name="Shape 181"/>
          <p:cNvSpPr txBox="1">
            <a:spLocks noGrp="1"/>
          </p:cNvSpPr>
          <p:nvPr>
            <p:ph type="body" idx="2"/>
          </p:nvPr>
        </p:nvSpPr>
        <p:spPr>
          <a:xfrm>
            <a:off x="1484312" y="2971800"/>
            <a:ext cx="35490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2" name="Shape 182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3" name="Shape 183"/>
          <p:cNvSpPr txBox="1">
            <a:spLocks noGrp="1"/>
          </p:cNvSpPr>
          <p:nvPr>
            <p:ph type="ftr" idx="11"/>
          </p:nvPr>
        </p:nvSpPr>
        <p:spPr>
          <a:xfrm>
            <a:off x="2572278" y="5883275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2572278" y="2666999"/>
            <a:ext cx="8930700" cy="211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2572277" y="4777380"/>
            <a:ext cx="8930700" cy="86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8" name="Shape 188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89" name="Shape 189"/>
          <p:cNvSpPr txBox="1">
            <a:spLocks noGrp="1"/>
          </p:cNvSpPr>
          <p:nvPr>
            <p:ph type="ftr" idx="11"/>
          </p:nvPr>
        </p:nvSpPr>
        <p:spPr>
          <a:xfrm>
            <a:off x="2572278" y="5883275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0" name="Shape 190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1484312" y="2666999"/>
            <a:ext cx="4895100" cy="312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85750" marR="0" lvl="0" indent="-120015" algn="l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42950" marR="0" lvl="1" indent="-13843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200150" marR="0" lvl="2" indent="-156844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543050" marR="0" lvl="3" indent="-60960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000250" marR="0" lvl="4" indent="-60960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-118110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8110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8109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8109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4" name="Shape 194"/>
          <p:cNvSpPr txBox="1">
            <a:spLocks noGrp="1"/>
          </p:cNvSpPr>
          <p:nvPr>
            <p:ph type="body" idx="2"/>
          </p:nvPr>
        </p:nvSpPr>
        <p:spPr>
          <a:xfrm>
            <a:off x="6607967" y="2667000"/>
            <a:ext cx="4895100" cy="312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85750" marR="0" lvl="0" indent="-120015" algn="l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42950" marR="0" lvl="1" indent="-13843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200150" marR="0" lvl="2" indent="-156844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543050" marR="0" lvl="3" indent="-60960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000250" marR="0" lvl="4" indent="-60960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-118110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8110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8109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8109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5" name="Shape 19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6" name="Shape 196"/>
          <p:cNvSpPr txBox="1">
            <a:spLocks noGrp="1"/>
          </p:cNvSpPr>
          <p:nvPr>
            <p:ph type="ftr" idx="11"/>
          </p:nvPr>
        </p:nvSpPr>
        <p:spPr>
          <a:xfrm>
            <a:off x="2572278" y="5883275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1772178" y="2658533"/>
            <a:ext cx="4607100" cy="57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5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800" b="0" i="0" u="none" strike="noStrike" cap="non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1" name="Shape 201"/>
          <p:cNvSpPr txBox="1">
            <a:spLocks noGrp="1"/>
          </p:cNvSpPr>
          <p:nvPr>
            <p:ph type="body" idx="2"/>
          </p:nvPr>
        </p:nvSpPr>
        <p:spPr>
          <a:xfrm>
            <a:off x="1484311" y="3335337"/>
            <a:ext cx="4895100" cy="245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marR="0" lvl="0" indent="-120015" algn="l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42950" marR="0" lvl="1" indent="-13843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200150" marR="0" lvl="2" indent="-156844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543050" marR="0" lvl="3" indent="-60960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000250" marR="0" lvl="4" indent="-60960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-118110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8110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8109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8109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2" name="Shape 202"/>
          <p:cNvSpPr txBox="1">
            <a:spLocks noGrp="1"/>
          </p:cNvSpPr>
          <p:nvPr>
            <p:ph type="body" idx="3"/>
          </p:nvPr>
        </p:nvSpPr>
        <p:spPr>
          <a:xfrm>
            <a:off x="6880486" y="2667000"/>
            <a:ext cx="4622400" cy="576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5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800" b="0" i="0" u="none" strike="noStrike" cap="non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3" name="Shape 203"/>
          <p:cNvSpPr txBox="1">
            <a:spLocks noGrp="1"/>
          </p:cNvSpPr>
          <p:nvPr>
            <p:ph type="body" idx="4"/>
          </p:nvPr>
        </p:nvSpPr>
        <p:spPr>
          <a:xfrm>
            <a:off x="6607967" y="3335337"/>
            <a:ext cx="4895100" cy="245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marR="0" lvl="0" indent="-120015" algn="l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42950" marR="0" lvl="1" indent="-13843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200150" marR="0" lvl="2" indent="-156844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543050" marR="0" lvl="3" indent="-60960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000250" marR="0" lvl="4" indent="-60960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-118110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18110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18109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18109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4" name="Shape 204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5" name="Shape 205"/>
          <p:cNvSpPr txBox="1">
            <a:spLocks noGrp="1"/>
          </p:cNvSpPr>
          <p:nvPr>
            <p:ph type="ftr" idx="11"/>
          </p:nvPr>
        </p:nvSpPr>
        <p:spPr>
          <a:xfrm>
            <a:off x="2572278" y="5883275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ftr" idx="11"/>
          </p:nvPr>
        </p:nvSpPr>
        <p:spPr>
          <a:xfrm>
            <a:off x="2572278" y="5883275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>
            <a:spLocks noGrp="1"/>
          </p:cNvSpPr>
          <p:nvPr>
            <p:ph type="title"/>
          </p:nvPr>
        </p:nvSpPr>
        <p:spPr>
          <a:xfrm>
            <a:off x="1482724" y="1752599"/>
            <a:ext cx="5426100" cy="13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orbel"/>
              <a:buNone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4" name="Shape 214"/>
          <p:cNvSpPr>
            <a:spLocks noGrp="1"/>
          </p:cNvSpPr>
          <p:nvPr>
            <p:ph type="pic" idx="2"/>
          </p:nvPr>
        </p:nvSpPr>
        <p:spPr>
          <a:xfrm>
            <a:off x="7594682" y="914400"/>
            <a:ext cx="3281100" cy="4572000"/>
          </a:xfrm>
          <a:prstGeom prst="roundRect">
            <a:avLst>
              <a:gd name="adj" fmla="val 42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1482724" y="3124199"/>
            <a:ext cx="5426100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6" name="Shape 21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7" name="Shape 217"/>
          <p:cNvSpPr txBox="1">
            <a:spLocks noGrp="1"/>
          </p:cNvSpPr>
          <p:nvPr>
            <p:ph type="ftr" idx="11"/>
          </p:nvPr>
        </p:nvSpPr>
        <p:spPr>
          <a:xfrm>
            <a:off x="2572278" y="5883275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8" name="Shape 21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>
            <a:spLocks noGrp="1"/>
          </p:cNvSpPr>
          <p:nvPr>
            <p:ph type="title"/>
          </p:nvPr>
        </p:nvSpPr>
        <p:spPr>
          <a:xfrm>
            <a:off x="1484311" y="4732864"/>
            <a:ext cx="10018800" cy="56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orbel"/>
              <a:buNone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1" name="Shape 221"/>
          <p:cNvSpPr>
            <a:spLocks noGrp="1"/>
          </p:cNvSpPr>
          <p:nvPr>
            <p:ph type="pic" idx="2"/>
          </p:nvPr>
        </p:nvSpPr>
        <p:spPr>
          <a:xfrm>
            <a:off x="2386011" y="932112"/>
            <a:ext cx="8226000" cy="3164999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ctr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body" idx="1"/>
          </p:nvPr>
        </p:nvSpPr>
        <p:spPr>
          <a:xfrm>
            <a:off x="1484311" y="5299603"/>
            <a:ext cx="10018800" cy="4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2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3" name="Shape 223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4" name="Shape 224"/>
          <p:cNvSpPr txBox="1">
            <a:spLocks noGrp="1"/>
          </p:cNvSpPr>
          <p:nvPr>
            <p:ph type="ftr" idx="11"/>
          </p:nvPr>
        </p:nvSpPr>
        <p:spPr>
          <a:xfrm>
            <a:off x="2572278" y="5883275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ption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80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orbel"/>
              <a:buNone/>
              <a:defRPr sz="3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body" idx="1"/>
          </p:nvPr>
        </p:nvSpPr>
        <p:spPr>
          <a:xfrm>
            <a:off x="1484312" y="4343400"/>
            <a:ext cx="10018800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29" name="Shape 229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0" name="Shape 230"/>
          <p:cNvSpPr txBox="1">
            <a:spLocks noGrp="1"/>
          </p:cNvSpPr>
          <p:nvPr>
            <p:ph type="ftr" idx="11"/>
          </p:nvPr>
        </p:nvSpPr>
        <p:spPr>
          <a:xfrm>
            <a:off x="2572278" y="5883275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with Caption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/>
        </p:nvSpPr>
        <p:spPr>
          <a:xfrm>
            <a:off x="1598612" y="863023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orbel"/>
              <a:buNone/>
            </a:pPr>
            <a:r>
              <a:rPr lang="en-US" sz="8000" b="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10893425" y="2819399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orbel"/>
              <a:buNone/>
            </a:pPr>
            <a:r>
              <a:rPr lang="en-US" sz="8000" b="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</a:p>
        </p:txBody>
      </p:sp>
      <p:sp>
        <p:nvSpPr>
          <p:cNvPr id="235" name="Shape 235"/>
          <p:cNvSpPr txBox="1">
            <a:spLocks noGrp="1"/>
          </p:cNvSpPr>
          <p:nvPr>
            <p:ph type="title"/>
          </p:nvPr>
        </p:nvSpPr>
        <p:spPr>
          <a:xfrm>
            <a:off x="2208211" y="685800"/>
            <a:ext cx="8990100" cy="27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orbel"/>
              <a:buNone/>
              <a:defRPr sz="3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36" name="Shape 236"/>
          <p:cNvSpPr txBox="1">
            <a:spLocks noGrp="1"/>
          </p:cNvSpPr>
          <p:nvPr>
            <p:ph type="body" idx="1"/>
          </p:nvPr>
        </p:nvSpPr>
        <p:spPr>
          <a:xfrm>
            <a:off x="2436810" y="3428998"/>
            <a:ext cx="8532900" cy="381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7" name="Shape 237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800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39" name="Shape 239"/>
          <p:cNvSpPr txBox="1">
            <a:spLocks noGrp="1"/>
          </p:cNvSpPr>
          <p:nvPr>
            <p:ph type="ftr" idx="11"/>
          </p:nvPr>
        </p:nvSpPr>
        <p:spPr>
          <a:xfrm>
            <a:off x="2572278" y="5883275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ame Card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>
            <a:spLocks noGrp="1"/>
          </p:cNvSpPr>
          <p:nvPr>
            <p:ph type="title"/>
          </p:nvPr>
        </p:nvSpPr>
        <p:spPr>
          <a:xfrm>
            <a:off x="1484312" y="3308580"/>
            <a:ext cx="10018800" cy="146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spcBef>
                <a:spcPts val="0"/>
              </a:spcBef>
              <a:buClr>
                <a:schemeClr val="dk1"/>
              </a:buClr>
              <a:buFont typeface="Corbel"/>
              <a:buNone/>
              <a:defRPr sz="3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body" idx="1"/>
          </p:nvPr>
        </p:nvSpPr>
        <p:spPr>
          <a:xfrm>
            <a:off x="1484312" y="4777380"/>
            <a:ext cx="10018800" cy="86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ftr" idx="11"/>
          </p:nvPr>
        </p:nvSpPr>
        <p:spPr>
          <a:xfrm>
            <a:off x="2572278" y="5883275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1484312" y="1600200"/>
            <a:ext cx="3549121" cy="1371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5262032" y="685799"/>
            <a:ext cx="6240988" cy="51054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85750" marR="0" lvl="0" indent="7620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42950" marR="0" lvl="1" indent="45084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200150" marR="0" lvl="2" indent="1269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543050" marR="0" lvl="3" indent="8445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000250" marR="0" lvl="4" indent="8445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body" idx="2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2572277" y="5883275"/>
            <a:ext cx="708417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 Name Card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/>
        </p:nvSpPr>
        <p:spPr>
          <a:xfrm>
            <a:off x="1598612" y="863023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orbel"/>
              <a:buNone/>
            </a:pPr>
            <a:r>
              <a:rPr lang="en-US" sz="8000" b="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</a:t>
            </a:r>
          </a:p>
        </p:txBody>
      </p:sp>
      <p:sp>
        <p:nvSpPr>
          <p:cNvPr id="249" name="Shape 249"/>
          <p:cNvSpPr txBox="1"/>
          <p:nvPr/>
        </p:nvSpPr>
        <p:spPr>
          <a:xfrm>
            <a:off x="10893425" y="2819399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orbel"/>
              <a:buNone/>
            </a:pPr>
            <a:r>
              <a:rPr lang="en-US" sz="8000" b="0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”</a:t>
            </a:r>
          </a:p>
        </p:txBody>
      </p:sp>
      <p:sp>
        <p:nvSpPr>
          <p:cNvPr id="250" name="Shape 250"/>
          <p:cNvSpPr txBox="1">
            <a:spLocks noGrp="1"/>
          </p:cNvSpPr>
          <p:nvPr>
            <p:ph type="title"/>
          </p:nvPr>
        </p:nvSpPr>
        <p:spPr>
          <a:xfrm>
            <a:off x="2208211" y="685800"/>
            <a:ext cx="8990100" cy="274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orbel"/>
              <a:buNone/>
              <a:defRPr sz="3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1484312" y="3886200"/>
            <a:ext cx="10018800" cy="88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85750" marR="0" lvl="0" indent="-285750" algn="r" rtl="0">
              <a:spcBef>
                <a:spcPts val="4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42950" marR="0" lvl="1" indent="-101600" algn="l" rtl="0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200150" marR="0" lvl="2" indent="-120014" algn="l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543050" marR="0" lvl="3" indent="-2413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000250" marR="0" lvl="4" indent="-4254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52" name="Shape 252"/>
          <p:cNvSpPr txBox="1">
            <a:spLocks noGrp="1"/>
          </p:cNvSpPr>
          <p:nvPr>
            <p:ph type="body" idx="2"/>
          </p:nvPr>
        </p:nvSpPr>
        <p:spPr>
          <a:xfrm>
            <a:off x="1484312" y="4775200"/>
            <a:ext cx="10018800" cy="101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54" name="Shape 254"/>
          <p:cNvSpPr txBox="1">
            <a:spLocks noGrp="1"/>
          </p:cNvSpPr>
          <p:nvPr>
            <p:ph type="ftr" idx="11"/>
          </p:nvPr>
        </p:nvSpPr>
        <p:spPr>
          <a:xfrm>
            <a:off x="2572278" y="5883275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rue or False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1484312" y="685800"/>
            <a:ext cx="10018800" cy="272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1484312" y="3505200"/>
            <a:ext cx="10018800" cy="83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285750" marR="0" lvl="0" indent="-285750" algn="l" rtl="0">
              <a:spcBef>
                <a:spcPts val="5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42950" marR="0" lvl="1" indent="-101600" algn="l" rtl="0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200150" marR="0" lvl="2" indent="-120014" algn="l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543050" marR="0" lvl="3" indent="-2413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000250" marR="0" lvl="4" indent="-4254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59" name="Shape 259"/>
          <p:cNvSpPr txBox="1">
            <a:spLocks noGrp="1"/>
          </p:cNvSpPr>
          <p:nvPr>
            <p:ph type="body" idx="2"/>
          </p:nvPr>
        </p:nvSpPr>
        <p:spPr>
          <a:xfrm>
            <a:off x="1484311" y="4343400"/>
            <a:ext cx="10018800" cy="144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ftr" idx="11"/>
          </p:nvPr>
        </p:nvSpPr>
        <p:spPr>
          <a:xfrm>
            <a:off x="2572278" y="5883275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 rot="5400000">
            <a:off x="4931522" y="-780300"/>
            <a:ext cx="3124200" cy="1001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marR="0" lvl="0" indent="-64770" algn="l" rtl="0">
              <a:spcBef>
                <a:spcPts val="4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42950" marR="0" lvl="1" indent="-101600" algn="l" rtl="0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200150" marR="0" lvl="2" indent="-120014" algn="l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543050" marR="0" lvl="3" indent="-2413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000250" marR="0" lvl="4" indent="-4254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6" name="Shape 26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7" name="Shape 267"/>
          <p:cNvSpPr txBox="1">
            <a:spLocks noGrp="1"/>
          </p:cNvSpPr>
          <p:nvPr>
            <p:ph type="ftr" idx="11"/>
          </p:nvPr>
        </p:nvSpPr>
        <p:spPr>
          <a:xfrm>
            <a:off x="2572278" y="5883275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 rot="5400000">
            <a:off x="8065174" y="2353350"/>
            <a:ext cx="5105400" cy="1770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 rot="5400000">
            <a:off x="2941553" y="-771300"/>
            <a:ext cx="5105400" cy="801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marR="0" lvl="0" indent="-64770" algn="l" rtl="0">
              <a:spcBef>
                <a:spcPts val="4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42950" marR="0" lvl="1" indent="-101600" algn="l" rtl="0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200150" marR="0" lvl="2" indent="-120014" algn="l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543050" marR="0" lvl="3" indent="-2413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000250" marR="0" lvl="4" indent="-4254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3" name="Shape 273"/>
          <p:cNvSpPr txBox="1">
            <a:spLocks noGrp="1"/>
          </p:cNvSpPr>
          <p:nvPr>
            <p:ph type="ftr" idx="11"/>
          </p:nvPr>
        </p:nvSpPr>
        <p:spPr>
          <a:xfrm>
            <a:off x="2572278" y="5883275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2572277" y="2666999"/>
            <a:ext cx="8930746" cy="21103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2572276" y="4777380"/>
            <a:ext cx="8930748" cy="860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2572277" y="5883275"/>
            <a:ext cx="708417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1484312" y="2666999"/>
            <a:ext cx="4895055" cy="312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85750" marR="0" lvl="0" indent="45084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42950" marR="0" lvl="1" indent="1269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200150" marR="0" lvl="2" indent="-2984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543050" marR="0" lvl="3" indent="4063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000250" marR="0" lvl="4" indent="4063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-1651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651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650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650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2"/>
          </p:nvPr>
        </p:nvSpPr>
        <p:spPr>
          <a:xfrm>
            <a:off x="6607967" y="2667000"/>
            <a:ext cx="4895056" cy="312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85750" marR="0" lvl="0" indent="45084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42950" marR="0" lvl="1" indent="1269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200150" marR="0" lvl="2" indent="-2984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543050" marR="0" lvl="3" indent="4063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000250" marR="0" lvl="4" indent="4063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-1651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651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650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650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ftr" idx="11"/>
          </p:nvPr>
        </p:nvSpPr>
        <p:spPr>
          <a:xfrm>
            <a:off x="2572277" y="5883275"/>
            <a:ext cx="708417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1772177" y="2658533"/>
            <a:ext cx="4607187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800" b="0" i="0" u="none" strike="noStrike" cap="non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marR="0" lvl="0" indent="45084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42950" marR="0" lvl="1" indent="1269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200150" marR="0" lvl="2" indent="-2984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543050" marR="0" lvl="3" indent="4063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000250" marR="0" lvl="4" indent="4063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-1651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651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650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650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3"/>
          </p:nvPr>
        </p:nvSpPr>
        <p:spPr>
          <a:xfrm>
            <a:off x="6880485" y="2667000"/>
            <a:ext cx="4622535" cy="5762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5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800" b="0" i="0" u="none" strike="noStrike" cap="none">
                <a:solidFill>
                  <a:srgbClr val="1186C3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4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5750" marR="0" lvl="0" indent="45084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42950" marR="0" lvl="1" indent="1269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200150" marR="0" lvl="2" indent="-2984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543050" marR="0" lvl="3" indent="4063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000250" marR="0" lvl="4" indent="4063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-1651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1651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1650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16509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2572277" y="5883275"/>
            <a:ext cx="708417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2572277" y="5883275"/>
            <a:ext cx="708417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>
            <a:spLocks noGrp="1"/>
          </p:cNvSpPr>
          <p:nvPr>
            <p:ph type="title"/>
          </p:nvPr>
        </p:nvSpPr>
        <p:spPr>
          <a:xfrm>
            <a:off x="1482724" y="1752599"/>
            <a:ext cx="5426157" cy="1371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2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1" name="Shape 81"/>
          <p:cNvSpPr>
            <a:spLocks noGrp="1"/>
          </p:cNvSpPr>
          <p:nvPr>
            <p:ph type="pic" idx="2"/>
          </p:nvPr>
        </p:nvSpPr>
        <p:spPr>
          <a:xfrm>
            <a:off x="7594682" y="914400"/>
            <a:ext cx="3280972" cy="4572000"/>
          </a:xfrm>
          <a:prstGeom prst="roundRect">
            <a:avLst>
              <a:gd name="adj" fmla="val 42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1482724" y="3124199"/>
            <a:ext cx="5426157" cy="182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ftr" idx="11"/>
          </p:nvPr>
        </p:nvSpPr>
        <p:spPr>
          <a:xfrm>
            <a:off x="2572277" y="5883275"/>
            <a:ext cx="708417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anoramic Picture with Ca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1484311" y="4732864"/>
            <a:ext cx="10018710" cy="566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pic" idx="2"/>
          </p:nvPr>
        </p:nvSpPr>
        <p:spPr>
          <a:xfrm>
            <a:off x="2386010" y="932112"/>
            <a:ext cx="8225943" cy="3164975"/>
          </a:xfrm>
          <a:prstGeom prst="roundRect">
            <a:avLst>
              <a:gd name="adj" fmla="val 4380"/>
            </a:avLst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484311" y="5299603"/>
            <a:ext cx="10018710" cy="4937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24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20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180"/>
              </a:spcBef>
              <a:spcAft>
                <a:spcPts val="600"/>
              </a:spcAft>
              <a:buClr>
                <a:srgbClr val="1186C3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1" name="Shape 91"/>
          <p:cNvSpPr txBox="1">
            <a:spLocks noGrp="1"/>
          </p:cNvSpPr>
          <p:nvPr>
            <p:ph type="ftr" idx="11"/>
          </p:nvPr>
        </p:nvSpPr>
        <p:spPr>
          <a:xfrm>
            <a:off x="2572277" y="5883275"/>
            <a:ext cx="708417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3.xml"/><Relationship Id="rId18" Type="http://schemas.openxmlformats.org/officeDocument/2006/relationships/theme" Target="../theme/theme2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150812" y="0"/>
            <a:ext cx="2436811" cy="6858000"/>
            <a:chOff x="1320800" y="0"/>
            <a:chExt cx="2436811" cy="6858000"/>
          </a:xfrm>
        </p:grpSpPr>
        <p:sp>
          <p:nvSpPr>
            <p:cNvPr id="11" name="Shape 11"/>
            <p:cNvSpPr/>
            <p:nvPr/>
          </p:nvSpPr>
          <p:spPr>
            <a:xfrm>
              <a:off x="1627187" y="0"/>
              <a:ext cx="1122363" cy="532923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034"/>
                  </a:moveTo>
                  <a:lnTo>
                    <a:pt x="26478" y="119999"/>
                  </a:lnTo>
                  <a:lnTo>
                    <a:pt x="120000" y="0"/>
                  </a:lnTo>
                  <a:lnTo>
                    <a:pt x="92842" y="0"/>
                  </a:lnTo>
                  <a:lnTo>
                    <a:pt x="0" y="1190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Shape 12"/>
            <p:cNvSpPr/>
            <p:nvPr/>
          </p:nvSpPr>
          <p:spPr>
            <a:xfrm>
              <a:off x="1320800" y="0"/>
              <a:ext cx="1117598" cy="527684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92897" y="0"/>
                  </a:lnTo>
                  <a:lnTo>
                    <a:pt x="0" y="119133"/>
                  </a:lnTo>
                  <a:lnTo>
                    <a:pt x="26761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3" name="Shape 13"/>
            <p:cNvSpPr/>
            <p:nvPr/>
          </p:nvSpPr>
          <p:spPr>
            <a:xfrm>
              <a:off x="1320800" y="5238750"/>
              <a:ext cx="1228723" cy="16192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4728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Shape 14"/>
            <p:cNvSpPr/>
            <p:nvPr/>
          </p:nvSpPr>
          <p:spPr>
            <a:xfrm>
              <a:off x="1627187" y="5291137"/>
              <a:ext cx="1495423" cy="156686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5796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5" name="Shape 15"/>
            <p:cNvSpPr/>
            <p:nvPr/>
          </p:nvSpPr>
          <p:spPr>
            <a:xfrm>
              <a:off x="1627187" y="5286375"/>
              <a:ext cx="2130424" cy="157162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63"/>
                  </a:moveTo>
                  <a:lnTo>
                    <a:pt x="84232" y="120000"/>
                  </a:lnTo>
                  <a:lnTo>
                    <a:pt x="120000" y="120000"/>
                  </a:lnTo>
                  <a:lnTo>
                    <a:pt x="13949" y="3272"/>
                  </a:lnTo>
                  <a:lnTo>
                    <a:pt x="0" y="0"/>
                  </a:lnTo>
                  <a:lnTo>
                    <a:pt x="0" y="36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6" name="Shape 16"/>
            <p:cNvSpPr/>
            <p:nvPr/>
          </p:nvSpPr>
          <p:spPr>
            <a:xfrm>
              <a:off x="1320800" y="5238750"/>
              <a:ext cx="1695450" cy="161924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20674" y="7058"/>
                  </a:lnTo>
                  <a:lnTo>
                    <a:pt x="17303" y="3176"/>
                  </a:lnTo>
                  <a:lnTo>
                    <a:pt x="17640" y="3176"/>
                  </a:lnTo>
                  <a:lnTo>
                    <a:pt x="17640" y="2823"/>
                  </a:lnTo>
                  <a:lnTo>
                    <a:pt x="17303" y="2823"/>
                  </a:lnTo>
                  <a:lnTo>
                    <a:pt x="0" y="0"/>
                  </a:lnTo>
                  <a:lnTo>
                    <a:pt x="0" y="0"/>
                  </a:lnTo>
                  <a:lnTo>
                    <a:pt x="86966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712" cy="175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chemeClr val="dk2"/>
              </a:buClr>
              <a:buFont typeface="Arial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1484308" y="2666999"/>
            <a:ext cx="10018712" cy="312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85750" marR="0" lvl="0" indent="151130" algn="l" rtl="0">
              <a:lnSpc>
                <a:spcPct val="100000"/>
              </a:lnSpc>
              <a:spcBef>
                <a:spcPts val="4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42950" marR="0" lvl="1" indent="76200" algn="l" rtl="0">
              <a:lnSpc>
                <a:spcPct val="100000"/>
              </a:lnSpc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200150" marR="0" lvl="2" indent="45085" algn="l" rtl="0">
              <a:lnSpc>
                <a:spcPct val="100000"/>
              </a:lnSpc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543050" marR="0" lvl="3" indent="115570" algn="l" rtl="0">
              <a:lnSpc>
                <a:spcPct val="100000"/>
              </a:lnSpc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000250" marR="0" lvl="4" indent="8445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27304" algn="l" rtl="0">
              <a:lnSpc>
                <a:spcPct val="100000"/>
              </a:lnSpc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2572277" y="5883275"/>
            <a:ext cx="7084176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66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9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 143"/>
          <p:cNvGrpSpPr/>
          <p:nvPr/>
        </p:nvGrpSpPr>
        <p:grpSpPr>
          <a:xfrm>
            <a:off x="150812" y="0"/>
            <a:ext cx="2436687" cy="6858075"/>
            <a:chOff x="1320800" y="0"/>
            <a:chExt cx="2436687" cy="6858075"/>
          </a:xfrm>
        </p:grpSpPr>
        <p:sp>
          <p:nvSpPr>
            <p:cNvPr id="144" name="Shape 144"/>
            <p:cNvSpPr/>
            <p:nvPr/>
          </p:nvSpPr>
          <p:spPr>
            <a:xfrm>
              <a:off x="1627187" y="0"/>
              <a:ext cx="1122299" cy="5329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19034"/>
                  </a:moveTo>
                  <a:lnTo>
                    <a:pt x="26478" y="119999"/>
                  </a:lnTo>
                  <a:lnTo>
                    <a:pt x="120000" y="0"/>
                  </a:lnTo>
                  <a:lnTo>
                    <a:pt x="92842" y="0"/>
                  </a:lnTo>
                  <a:lnTo>
                    <a:pt x="0" y="1190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5" name="Shape 145"/>
            <p:cNvSpPr/>
            <p:nvPr/>
          </p:nvSpPr>
          <p:spPr>
            <a:xfrm>
              <a:off x="1320800" y="0"/>
              <a:ext cx="1117500" cy="5276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lnTo>
                    <a:pt x="92897" y="0"/>
                  </a:lnTo>
                  <a:lnTo>
                    <a:pt x="0" y="119133"/>
                  </a:lnTo>
                  <a:lnTo>
                    <a:pt x="26761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6" name="Shape 146"/>
            <p:cNvSpPr/>
            <p:nvPr/>
          </p:nvSpPr>
          <p:spPr>
            <a:xfrm>
              <a:off x="1320800" y="5238750"/>
              <a:ext cx="1228800" cy="161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4728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7" name="Shape 147"/>
            <p:cNvSpPr/>
            <p:nvPr/>
          </p:nvSpPr>
          <p:spPr>
            <a:xfrm>
              <a:off x="1627187" y="5291137"/>
              <a:ext cx="1495499" cy="156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lnTo>
                    <a:pt x="115796" y="120000"/>
                  </a:lnTo>
                  <a:lnTo>
                    <a:pt x="120000" y="120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B5982"/>
            </a:solidFill>
            <a:ln>
              <a:noFill/>
            </a:ln>
          </p:spPr>
        </p:sp>
        <p:sp>
          <p:nvSpPr>
            <p:cNvPr id="148" name="Shape 148"/>
            <p:cNvSpPr/>
            <p:nvPr/>
          </p:nvSpPr>
          <p:spPr>
            <a:xfrm>
              <a:off x="1627187" y="5286375"/>
              <a:ext cx="2130300" cy="157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363"/>
                  </a:moveTo>
                  <a:lnTo>
                    <a:pt x="84232" y="120000"/>
                  </a:lnTo>
                  <a:lnTo>
                    <a:pt x="120000" y="120000"/>
                  </a:lnTo>
                  <a:lnTo>
                    <a:pt x="13949" y="3272"/>
                  </a:lnTo>
                  <a:lnTo>
                    <a:pt x="0" y="0"/>
                  </a:lnTo>
                  <a:lnTo>
                    <a:pt x="0" y="363"/>
                  </a:lnTo>
                  <a:close/>
                </a:path>
              </a:pathLst>
            </a:custGeom>
            <a:solidFill>
              <a:srgbClr val="1186C3"/>
            </a:solidFill>
            <a:ln>
              <a:noFill/>
            </a:ln>
          </p:spPr>
        </p:sp>
        <p:sp>
          <p:nvSpPr>
            <p:cNvPr id="149" name="Shape 149"/>
            <p:cNvSpPr/>
            <p:nvPr/>
          </p:nvSpPr>
          <p:spPr>
            <a:xfrm>
              <a:off x="1320800" y="5238750"/>
              <a:ext cx="1695600" cy="161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20000"/>
                  </a:moveTo>
                  <a:lnTo>
                    <a:pt x="20674" y="7058"/>
                  </a:lnTo>
                  <a:lnTo>
                    <a:pt x="17303" y="3176"/>
                  </a:lnTo>
                  <a:lnTo>
                    <a:pt x="17640" y="3176"/>
                  </a:lnTo>
                  <a:lnTo>
                    <a:pt x="17640" y="2823"/>
                  </a:lnTo>
                  <a:lnTo>
                    <a:pt x="17303" y="2823"/>
                  </a:lnTo>
                  <a:lnTo>
                    <a:pt x="0" y="0"/>
                  </a:lnTo>
                  <a:lnTo>
                    <a:pt x="0" y="0"/>
                  </a:lnTo>
                  <a:lnTo>
                    <a:pt x="86966" y="12000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</p:sp>
      </p:grpSp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dk1"/>
              </a:buClr>
              <a:buFont typeface="Corbel"/>
              <a:buNone/>
              <a:defRPr sz="4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1484309" y="2666999"/>
            <a:ext cx="10018800" cy="312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85750" marR="0" lvl="0" indent="-64770" algn="l" rtl="0">
              <a:spcBef>
                <a:spcPts val="4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742950" marR="0" lvl="1" indent="-101600" algn="l" rtl="0">
              <a:spcBef>
                <a:spcPts val="40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200150" marR="0" lvl="2" indent="-120014" algn="l" rtl="0">
              <a:spcBef>
                <a:spcPts val="36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543050" marR="0" lvl="3" indent="-24130" algn="l" rtl="0">
              <a:spcBef>
                <a:spcPts val="32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000250" marR="0" lvl="4" indent="-4254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514600" marR="0" lvl="5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971800" marR="0" lvl="6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429000" marR="0" lvl="7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886200" marR="0" lvl="8" indent="-99695" algn="l" rtl="0">
              <a:spcBef>
                <a:spcPts val="280"/>
              </a:spcBef>
              <a:spcAft>
                <a:spcPts val="600"/>
              </a:spcAft>
              <a:buClr>
                <a:srgbClr val="1186C3"/>
              </a:buClr>
              <a:buSzPct val="1450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2" name="Shape 152"/>
          <p:cNvSpPr txBox="1">
            <a:spLocks noGrp="1"/>
          </p:cNvSpPr>
          <p:nvPr>
            <p:ph type="dt" idx="10"/>
          </p:nvPr>
        </p:nvSpPr>
        <p:spPr>
          <a:xfrm>
            <a:off x="9732656" y="5883275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3" name="Shape 153"/>
          <p:cNvSpPr txBox="1">
            <a:spLocks noGrp="1"/>
          </p:cNvSpPr>
          <p:nvPr>
            <p:ph type="ftr" idx="11"/>
          </p:nvPr>
        </p:nvSpPr>
        <p:spPr>
          <a:xfrm>
            <a:off x="2572278" y="5883275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154" name="Shape 154"/>
          <p:cNvSpPr txBox="1">
            <a:spLocks noGrp="1"/>
          </p:cNvSpPr>
          <p:nvPr>
            <p:ph type="sldNum" idx="12"/>
          </p:nvPr>
        </p:nvSpPr>
        <p:spPr>
          <a:xfrm>
            <a:off x="10951856" y="5883275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‹#›</a:t>
            </a:fld>
            <a:endParaRPr lang="en-US" sz="10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Relationship Id="rId3" Type="http://schemas.openxmlformats.org/officeDocument/2006/relationships/image" Target="../media/image17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ppt/slides/slide3.xml" TargetMode="External"/><Relationship Id="rId4" Type="http://schemas.openxmlformats.org/officeDocument/2006/relationships/hyperlink" Target="ppt/slides/slide5.xml" TargetMode="External"/><Relationship Id="rId5" Type="http://schemas.openxmlformats.org/officeDocument/2006/relationships/hyperlink" Target="ppt/slides/slide8.xml" TargetMode="External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en.wikipedia.org/wiki/Divvy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ctrTitle"/>
          </p:nvPr>
        </p:nvSpPr>
        <p:spPr>
          <a:xfrm>
            <a:off x="3573757" y="2988683"/>
            <a:ext cx="10399543" cy="14577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r>
              <a:rPr lang="en-US" sz="4800" dirty="0" smtClean="0"/>
              <a:t>Advanced Image Tracking</a:t>
            </a:r>
            <a:r>
              <a:rPr lang="en-US" sz="4800" b="0" i="0" u="none" strike="noStrike" cap="none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n-US" sz="28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/>
            </a:r>
            <a:br>
              <a:rPr lang="en-US" sz="28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28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/>
            </a:r>
            <a:br>
              <a:rPr lang="en-US" sz="28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r>
              <a:rPr lang="en-US" sz="28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/>
            </a:r>
            <a:br>
              <a:rPr lang="en-US" sz="2800" b="0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</a:br>
            <a:endParaRPr lang="en-US" sz="2800" b="0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9334125" y="3717555"/>
            <a:ext cx="3744913" cy="224676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lang="en-US" sz="2000" b="0" i="0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Zhiquan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Times New Roman"/>
              <a:buNone/>
            </a:pPr>
            <a:r>
              <a:rPr lang="en-US" sz="2000" b="0" i="0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Fangzhou</a:t>
            </a:r>
            <a:r>
              <a:rPr lang="en-US" sz="2000" b="0" i="0" u="none" strike="noStrike" cap="none" dirty="0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000" b="0" i="0" u="none" strike="noStrike" cap="none" dirty="0" err="1" smtClean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Xiong</a:t>
            </a:r>
            <a:endParaRPr lang="en-US"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Corbe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Shape 281"/>
          <p:cNvSpPr txBox="1"/>
          <p:nvPr/>
        </p:nvSpPr>
        <p:spPr>
          <a:xfrm>
            <a:off x="5651919" y="6407762"/>
            <a:ext cx="2574924" cy="61594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9E39"/>
              </a:buClr>
              <a:buSzPct val="25000"/>
              <a:buFont typeface="Noto Sans Symbols"/>
              <a:buNone/>
            </a:pPr>
            <a:r>
              <a:rPr lang="en-US" sz="1800" b="0" i="0" u="none" strike="noStrike" cap="none" dirty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Date:   </a:t>
            </a:r>
            <a:r>
              <a:rPr lang="en-US" sz="1800" dirty="0" smtClean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Nov</a:t>
            </a:r>
            <a:r>
              <a:rPr lang="en-US" sz="1800" b="0" i="0" u="none" strike="noStrike" cap="none" dirty="0" smtClean="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/19/2017</a:t>
            </a:r>
            <a:endParaRPr lang="en-US" sz="1800" b="0" i="0" u="none" strike="noStrike" cap="none" dirty="0">
              <a:solidFill>
                <a:srgbClr val="59595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49E39"/>
              </a:buClr>
              <a:buFont typeface="Noto Sans Symbols"/>
              <a:buNone/>
            </a:pPr>
            <a:endParaRPr sz="1800" b="0" i="0" u="none" strike="noStrike" cap="none" dirty="0">
              <a:solidFill>
                <a:srgbClr val="595959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48"/>
          <p:cNvSpPr txBox="1"/>
          <p:nvPr/>
        </p:nvSpPr>
        <p:spPr>
          <a:xfrm>
            <a:off x="1812266" y="524262"/>
            <a:ext cx="8912225" cy="8620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r>
              <a:rPr lang="en-US" sz="4000" b="1" i="0" u="none" strike="noStrike" cap="none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ESM Algorithm</a:t>
            </a:r>
            <a:endParaRPr lang="en-US" sz="4000" b="1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469" y="1929306"/>
            <a:ext cx="1934467" cy="1485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5642" y="3999564"/>
            <a:ext cx="2652881" cy="28010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064" y="3906593"/>
            <a:ext cx="2703555" cy="28131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588" y="2513575"/>
            <a:ext cx="1960378" cy="1472722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 flipV="1">
            <a:off x="4497572" y="3906593"/>
            <a:ext cx="2181116" cy="149351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0887740" y="3384000"/>
            <a:ext cx="340241" cy="17727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540238" y="3481181"/>
            <a:ext cx="178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rgbClr val="002060"/>
                </a:solidFill>
              </a:rPr>
              <a:t>ROI Selection</a:t>
            </a:r>
            <a:endParaRPr lang="en-US" sz="1800" b="1" dirty="0">
              <a:solidFill>
                <a:srgbClr val="00206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207589" y="3383999"/>
            <a:ext cx="178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accent2">
                    <a:lumMod val="50000"/>
                  </a:schemeClr>
                </a:solidFill>
              </a:rPr>
              <a:t>ESM tracking</a:t>
            </a:r>
            <a:endParaRPr lang="en-US" sz="1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07490" y="2444864"/>
            <a:ext cx="178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template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05199" y="2092435"/>
            <a:ext cx="1786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solidFill>
                  <a:schemeClr val="tx1"/>
                </a:solidFill>
              </a:rPr>
              <a:t>Warped Image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22" name="Shape 349"/>
          <p:cNvSpPr txBox="1"/>
          <p:nvPr/>
        </p:nvSpPr>
        <p:spPr>
          <a:xfrm>
            <a:off x="1379204" y="1381437"/>
            <a:ext cx="577588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1186C3"/>
              </a:buClr>
              <a:buSzPct val="25000"/>
            </a:pPr>
            <a:r>
              <a:rPr lang="en-US" sz="2800" b="1" dirty="0" smtClean="0">
                <a:solidFill>
                  <a:srgbClr val="1186C3"/>
                </a:solidFill>
              </a:rPr>
              <a:t>Region-Base Tracking Algorithm</a:t>
            </a:r>
            <a:endParaRPr lang="en-US" sz="2800" b="1" i="0" u="none" strike="noStrike" cap="none" dirty="0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48"/>
          <p:cNvSpPr txBox="1"/>
          <p:nvPr/>
        </p:nvSpPr>
        <p:spPr>
          <a:xfrm>
            <a:off x="1812266" y="524262"/>
            <a:ext cx="8912225" cy="8620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r>
              <a:rPr lang="en-US" sz="4000" b="1" i="0" u="none" strike="noStrike" cap="none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ESM Algorithm</a:t>
            </a:r>
            <a:endParaRPr lang="en-US" sz="4000" b="1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Shape 349"/>
          <p:cNvSpPr txBox="1"/>
          <p:nvPr/>
        </p:nvSpPr>
        <p:spPr>
          <a:xfrm>
            <a:off x="1812265" y="1559338"/>
            <a:ext cx="577588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1186C3"/>
              </a:buClr>
              <a:buSzPct val="25000"/>
            </a:pPr>
            <a:r>
              <a:rPr lang="en-US" sz="2800" b="1" i="0" u="none" strike="noStrike" cap="none" dirty="0" smtClean="0">
                <a:solidFill>
                  <a:srgbClr val="1186C3"/>
                </a:solidFill>
                <a:latin typeface="Arial"/>
                <a:ea typeface="Arial"/>
                <a:cs typeface="Arial"/>
                <a:sym typeface="Arial"/>
              </a:rPr>
              <a:t>Objective:</a:t>
            </a:r>
            <a:endParaRPr lang="en-US" sz="2800" b="1" i="0" u="none" strike="noStrike" cap="none" dirty="0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785730" y="2516097"/>
                <a:ext cx="8644269" cy="14784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 charset="0"/>
                            </a:rPr>
                            <m:t>𝐸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>
                                  <a:latin typeface="Cambria Math" charset="0"/>
                                </a:rPr>
                                <m:t>∆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2800"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=0</m:t>
                                  </m:r>
                                </m:e>
                              </m:d>
                            </m:sub>
                            <m:sup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𝑛</m:t>
                                  </m:r>
                                </m:e>
                              </m:d>
                            </m:sup>
                            <m:e>
                              <m:d>
                                <m:d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𝐼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𝑤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</m:d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</m:d>
                                  <m:r>
                                    <a:rPr lang="en-US" sz="2800">
                                      <a:latin typeface="Cambria Math" charset="0"/>
                                    </a:rPr>
                                    <m:t>)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−</m:t>
                                  </m:r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𝑤</m:t>
                                      </m:r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>
                                              <a:latin typeface="Cambria Math" charset="0"/>
                                            </a:rPr>
                                            <m:t>∆</m:t>
                                          </m:r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𝑥</m:t>
                                          </m:r>
                                        </m:e>
                                      </m:d>
                                      <m:d>
                                        <m:dPr>
                                          <m:ctrlPr>
                                            <a:rPr lang="en-US" sz="2800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800" i="1">
                                              <a:latin typeface="Cambria Math" charset="0"/>
                                            </a:rPr>
                                            <m:t>𝑤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800" i="1">
                                                      <a:latin typeface="Cambria Math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800" i="1">
                                                      <a:latin typeface="Cambria Math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800" i="1">
                                                      <a:latin typeface="Cambria Math" charset="0"/>
                                                    </a:rPr>
                                                    <m:t>𝑐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d>
                                            <m:dPr>
                                              <m:ctrlP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800" i="1">
                                                  <a:latin typeface="Cambria Math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sz="2800"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5730" y="2516097"/>
                <a:ext cx="8644269" cy="14784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444409" y="4753147"/>
                <a:ext cx="4357988" cy="6500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mtClean="0">
                          <a:latin typeface="Cambria Math" charset="0"/>
                        </a:rPr>
                        <m:t>∆</m:t>
                      </m:r>
                      <m:r>
                        <a:rPr lang="en-US" sz="2800" i="1">
                          <a:latin typeface="Cambria Math" charset="0"/>
                        </a:rPr>
                        <m:t>𝑥</m:t>
                      </m:r>
                      <m:r>
                        <a:rPr lang="en-US" sz="2800">
                          <a:latin typeface="Cambria Math" charset="0"/>
                        </a:rPr>
                        <m:t>≈−2</m:t>
                      </m:r>
                      <m:sSup>
                        <m:sSupPr>
                          <m:ctrlPr>
                            <a:rPr lang="en-US" sz="2800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</a:rPr>
                                    <m:t>𝑒</m:t>
                                  </m:r>
                                </m:e>
                              </m:d>
                              <m:r>
                                <a:rPr lang="en-US" sz="2800">
                                  <a:latin typeface="Cambria Math" charset="0"/>
                                </a:rPr>
                                <m:t>+</m:t>
                              </m:r>
                              <m:r>
                                <a:rPr lang="en-US" sz="2800" i="1">
                                  <a:latin typeface="Cambria Math" charset="0"/>
                                </a:rPr>
                                <m:t>𝐽</m:t>
                              </m:r>
                              <m:d>
                                <m:dPr>
                                  <m:ctrlPr>
                                    <a:rPr lang="en-US" sz="28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sz="2800">
                              <a:latin typeface="Cambria Math" charset="0"/>
                            </a:rPr>
                            <m:t>+</m:t>
                          </m:r>
                        </m:sup>
                      </m:sSup>
                      <m:r>
                        <a:rPr lang="en-US" sz="2800">
                          <a:latin typeface="Cambria Math" charset="0"/>
                        </a:rPr>
                        <m:t>∆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charset="0"/>
                        </a:rPr>
                        <m:t>I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409" y="4753147"/>
                <a:ext cx="4357988" cy="6500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71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48"/>
          <p:cNvSpPr txBox="1"/>
          <p:nvPr/>
        </p:nvSpPr>
        <p:spPr>
          <a:xfrm>
            <a:off x="1812266" y="524262"/>
            <a:ext cx="8912225" cy="8620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r>
              <a:rPr lang="en-US" sz="4000" b="1" i="0" u="none" strike="noStrike" cap="none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ESM Algorithm</a:t>
            </a:r>
            <a:endParaRPr lang="en-US" sz="4000" b="1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" name="Shape 349"/>
          <p:cNvSpPr txBox="1"/>
          <p:nvPr/>
        </p:nvSpPr>
        <p:spPr>
          <a:xfrm>
            <a:off x="1812265" y="1559338"/>
            <a:ext cx="577588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1186C3"/>
              </a:buClr>
              <a:buSzPct val="25000"/>
            </a:pPr>
            <a:r>
              <a:rPr lang="en-US" sz="2800" b="1" dirty="0" smtClean="0">
                <a:solidFill>
                  <a:srgbClr val="1186C3"/>
                </a:solidFill>
              </a:rPr>
              <a:t>Tracking Result:</a:t>
            </a:r>
            <a:endParaRPr lang="en-US" sz="2800" b="1" i="0" u="none" strike="noStrike" cap="none" dirty="0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441" y="2528514"/>
            <a:ext cx="5213202" cy="3249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643" y="2528514"/>
            <a:ext cx="5150697" cy="327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87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48"/>
          <p:cNvSpPr txBox="1"/>
          <p:nvPr/>
        </p:nvSpPr>
        <p:spPr>
          <a:xfrm>
            <a:off x="1812266" y="524262"/>
            <a:ext cx="8912225" cy="8620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r>
              <a:rPr lang="en-US" sz="4000" b="1" i="0" u="none" strike="noStrike" cap="none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ESM Algorithm</a:t>
            </a:r>
            <a:endParaRPr lang="en-US" sz="4000" b="1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" name="Shape 349"/>
          <p:cNvSpPr txBox="1"/>
          <p:nvPr/>
        </p:nvSpPr>
        <p:spPr>
          <a:xfrm>
            <a:off x="1812265" y="1559338"/>
            <a:ext cx="577588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1186C3"/>
              </a:buClr>
              <a:buSzPct val="25000"/>
            </a:pPr>
            <a:r>
              <a:rPr lang="en-US" sz="2800" b="1" dirty="0" smtClean="0">
                <a:solidFill>
                  <a:srgbClr val="1186C3"/>
                </a:solidFill>
              </a:rPr>
              <a:t>Converge:</a:t>
            </a:r>
            <a:endParaRPr lang="en-US" sz="2800" b="1" i="0" u="none" strike="noStrike" cap="none" dirty="0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4023603" y="2350956"/>
            <a:ext cx="5994456" cy="389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18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48"/>
          <p:cNvSpPr txBox="1"/>
          <p:nvPr/>
        </p:nvSpPr>
        <p:spPr>
          <a:xfrm>
            <a:off x="1812266" y="524262"/>
            <a:ext cx="8912225" cy="8620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r>
              <a:rPr lang="en-US" sz="4000" b="1" i="0" u="none" strike="noStrike" cap="none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ESM Algorithm</a:t>
            </a:r>
            <a:endParaRPr lang="en-US" sz="4000" b="1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" name="Shape 349"/>
          <p:cNvSpPr txBox="1"/>
          <p:nvPr/>
        </p:nvSpPr>
        <p:spPr>
          <a:xfrm>
            <a:off x="1812265" y="1559338"/>
            <a:ext cx="8461288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1186C3"/>
              </a:buClr>
              <a:buSzPct val="25000"/>
            </a:pPr>
            <a:r>
              <a:rPr lang="en-US" sz="2800" b="1" dirty="0" smtClean="0">
                <a:solidFill>
                  <a:srgbClr val="1186C3"/>
                </a:solidFill>
              </a:rPr>
              <a:t>Number of Iteration and time complexity:</a:t>
            </a:r>
            <a:endParaRPr lang="en-US" sz="2800" b="1" i="0" u="none" strike="noStrike" cap="none" dirty="0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9626" y="2808699"/>
            <a:ext cx="6195716" cy="3565207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102044" y="2808699"/>
            <a:ext cx="3687582" cy="356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5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48"/>
          <p:cNvSpPr txBox="1"/>
          <p:nvPr/>
        </p:nvSpPr>
        <p:spPr>
          <a:xfrm>
            <a:off x="1812266" y="524262"/>
            <a:ext cx="8912225" cy="8620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r>
              <a:rPr lang="en-US" sz="4000" b="1" i="0" u="none" strike="noStrike" cap="none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ESM Algorithm</a:t>
            </a:r>
            <a:endParaRPr lang="en-US" sz="4000" b="1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" name="Shape 349"/>
          <p:cNvSpPr txBox="1"/>
          <p:nvPr/>
        </p:nvSpPr>
        <p:spPr>
          <a:xfrm>
            <a:off x="1812265" y="1559338"/>
            <a:ext cx="577588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1186C3"/>
              </a:buClr>
              <a:buSzPct val="25000"/>
            </a:pPr>
            <a:r>
              <a:rPr lang="en-US" sz="2800" b="1" dirty="0" smtClean="0">
                <a:solidFill>
                  <a:srgbClr val="1186C3"/>
                </a:solidFill>
              </a:rPr>
              <a:t>Number of Iteration:</a:t>
            </a:r>
            <a:endParaRPr lang="en-US" sz="2800" b="1" i="0" u="none" strike="noStrike" cap="none" dirty="0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616" y="2082557"/>
            <a:ext cx="8007219" cy="460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74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48"/>
          <p:cNvSpPr txBox="1"/>
          <p:nvPr/>
        </p:nvSpPr>
        <p:spPr>
          <a:xfrm>
            <a:off x="1812266" y="524263"/>
            <a:ext cx="8912225" cy="8203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r>
              <a:rPr lang="en-US" sz="4000" b="1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Hybrid</a:t>
            </a:r>
            <a:r>
              <a:rPr lang="en-US" sz="4000" b="1" i="0" u="none" strike="noStrike" cap="none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Tracking Algorithm</a:t>
            </a:r>
            <a:endParaRPr lang="en-US" sz="4000" b="1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" name="Shape 349"/>
          <p:cNvSpPr txBox="1"/>
          <p:nvPr/>
        </p:nvSpPr>
        <p:spPr>
          <a:xfrm>
            <a:off x="1411102" y="1468461"/>
            <a:ext cx="577588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1186C3"/>
              </a:buClr>
              <a:buSzPct val="25000"/>
            </a:pPr>
            <a:endParaRPr lang="en-US" sz="2800" b="1" i="0" u="none" strike="noStrike" cap="none" dirty="0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350"/>
          <p:cNvSpPr txBox="1"/>
          <p:nvPr/>
        </p:nvSpPr>
        <p:spPr>
          <a:xfrm>
            <a:off x="1812265" y="2191735"/>
            <a:ext cx="7129715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00000"/>
              <a:buFontTx/>
              <a:buNone/>
              <a:tabLst/>
              <a:defRPr/>
            </a:pPr>
            <a:endParaRPr lang="en-US" sz="2400" dirty="0" smtClean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Shape 350"/>
              <p:cNvSpPr txBox="1"/>
              <p:nvPr/>
            </p:nvSpPr>
            <p:spPr>
              <a:xfrm>
                <a:off x="2121326" y="1760848"/>
                <a:ext cx="4726042" cy="4616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lvl="0">
                  <a:buClr>
                    <a:srgbClr val="1186C3"/>
                  </a:buClr>
                  <a:buSzPct val="100000"/>
                </a:pPr>
                <a:r>
                  <a:rPr lang="en-US" sz="2400" dirty="0"/>
                  <a:t>T</a:t>
                </a:r>
                <a:r>
                  <a:rPr lang="en-US" sz="2400" dirty="0" smtClean="0"/>
                  <a:t>emplate </a:t>
                </a:r>
                <a:r>
                  <a:rPr lang="en-US" sz="2400" dirty="0"/>
                  <a:t>features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400" dirty="0">
                    <a:effectLst/>
                  </a:rPr>
                  <a:t> </a:t>
                </a:r>
                <a:endParaRPr lang="en-US" sz="2400" b="0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mc:Choice>
        <mc:Fallback xmlns="">
          <p:sp>
            <p:nvSpPr>
              <p:cNvPr id="9" name="Shape 3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1326" y="1760848"/>
                <a:ext cx="4726042" cy="461664"/>
              </a:xfrm>
              <a:prstGeom prst="rect">
                <a:avLst/>
              </a:prstGeom>
              <a:blipFill rotWithShape="0">
                <a:blip r:embed="rId2"/>
                <a:stretch>
                  <a:fillRect l="-2065" t="-9211" b="-3026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9"/>
              <p:cNvSpPr/>
              <p:nvPr/>
            </p:nvSpPr>
            <p:spPr>
              <a:xfrm>
                <a:off x="2217185" y="2346327"/>
                <a:ext cx="9260366" cy="45100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 smtClean="0">
                    <a:solidFill>
                      <a:srgbClr val="262626"/>
                    </a:solidFill>
                    <a:latin typeface="Arial" charset="0"/>
                    <a:ea typeface="Times New Roman" charset="0"/>
                    <a:cs typeface="Times New Roman" charset="0"/>
                  </a:rPr>
                  <a:t>for </a:t>
                </a:r>
                <a:r>
                  <a:rPr lang="en-US" sz="2800" dirty="0">
                    <a:solidFill>
                      <a:srgbClr val="262626"/>
                    </a:solidFill>
                    <a:latin typeface="Arial" charset="0"/>
                    <a:ea typeface="Times New Roman" charset="0"/>
                    <a:cs typeface="Times New Roman" charset="0"/>
                  </a:rPr>
                  <a:t>each new frame: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262626"/>
                            </a:solidFill>
                            <a:effectLst/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262626"/>
                            </a:solidFill>
                            <a:effectLst/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solidFill>
                              <a:srgbClr val="262626"/>
                            </a:solidFill>
                            <a:effectLst/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sz="2800" dirty="0" smtClean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 = OF(previous frame, current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262626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262626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solidFill>
                              <a:srgbClr val="262626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)</a:t>
                </a: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solidFill>
                      <a:srgbClr val="262626"/>
                    </a:solidFill>
                    <a:latin typeface="Arial" charset="0"/>
                    <a:ea typeface="Times New Roman" charset="0"/>
                    <a:cs typeface="Times New Roman" charset="0"/>
                  </a:rPr>
                  <a:t>	</a:t>
                </a:r>
                <a:r>
                  <a:rPr lang="en-US" sz="2800" dirty="0" smtClean="0">
                    <a:solidFill>
                      <a:srgbClr val="262626"/>
                    </a:solidFill>
                    <a:latin typeface="Arial" charset="0"/>
                    <a:ea typeface="Times New Roman" charset="0"/>
                    <a:cs typeface="Times New Roman" charset="0"/>
                  </a:rPr>
                  <a:t>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262626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262626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solidFill>
                              <a:srgbClr val="262626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∆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262626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262626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rgbClr val="262626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262626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262626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solidFill>
                              <a:srgbClr val="262626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∆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262626"/>
                    </a:solidFill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262626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262626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solidFill>
                              <a:srgbClr val="262626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800" dirty="0">
                  <a:solidFill>
                    <a:srgbClr val="262626"/>
                  </a:solidFill>
                  <a:effectLst/>
                  <a:latin typeface="Arial" charset="0"/>
                  <a:ea typeface="Times New Roman" charset="0"/>
                  <a:cs typeface="Times New Roman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	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∆</m:t>
                        </m:r>
                      </m:sub>
                    </m:sSub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effectLst/>
                  </a:rPr>
                  <a:t> </a:t>
                </a:r>
                <a:r>
                  <a:rPr lang="en-US" sz="2800" dirty="0" smtClean="0">
                    <a:effectLst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262626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262626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solidFill>
                              <a:srgbClr val="262626"/>
                            </a:solidFill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p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t</m:t>
                        </m:r>
                      </m:sub>
                    </m:sSub>
                  </m:oMath>
                </a14:m>
                <a:endParaRPr lang="en-US" sz="2800" dirty="0">
                  <a:solidFill>
                    <a:srgbClr val="262626"/>
                  </a:solidFill>
                  <a:effectLst/>
                  <a:latin typeface="Arial" charset="0"/>
                  <a:ea typeface="Times New Roman" charset="0"/>
                  <a:cs typeface="Times New Roman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	 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262626"/>
                            </a:solidFill>
                            <a:effectLst/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262626"/>
                                </a:solidFill>
                                <a:effectLst/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262626"/>
                                </a:solidFill>
                                <a:effectLst/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262626"/>
                                </a:solidFill>
                                <a:effectLst/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800" dirty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sz="2800" dirty="0" smtClean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= ESM(template, current frame,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)</a:t>
                </a:r>
                <a:endParaRPr lang="en-US" sz="2800" dirty="0">
                  <a:solidFill>
                    <a:srgbClr val="262626"/>
                  </a:solidFill>
                  <a:effectLst/>
                  <a:latin typeface="Arial" charset="0"/>
                  <a:ea typeface="Times New Roman" charset="0"/>
                  <a:cs typeface="Times New Roman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	 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262626"/>
                            </a:solidFill>
                            <a:effectLst/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262626"/>
                                </a:solidFill>
                                <a:effectLst/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262626"/>
                                </a:solidFill>
                                <a:effectLst/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262626"/>
                                </a:solidFill>
                                <a:effectLst/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>
                            <a:solidFill>
                              <a:srgbClr val="262626"/>
                            </a:solidFill>
                            <a:effectLst/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sz="2800" dirty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sz="2800" dirty="0" smtClean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=</a:t>
                </a:r>
                <a:r>
                  <a:rPr lang="en-US" sz="2800" dirty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 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262626"/>
                            </a:solidFill>
                            <a:effectLst/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262626"/>
                                </a:solidFill>
                                <a:effectLst/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262626"/>
                                </a:solidFill>
                                <a:effectLst/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262626"/>
                                </a:solidFill>
                                <a:effectLst/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sz="2800" dirty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sz="2800" dirty="0" smtClean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262626"/>
                            </a:solidFill>
                            <a:effectLst/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262626"/>
                            </a:solidFill>
                            <a:effectLst/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solidFill>
                              <a:srgbClr val="262626"/>
                            </a:solidFill>
                            <a:effectLst/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2800" dirty="0">
                  <a:solidFill>
                    <a:srgbClr val="262626"/>
                  </a:solidFill>
                  <a:effectLst/>
                  <a:latin typeface="Arial" charset="0"/>
                  <a:ea typeface="Times New Roman" charset="0"/>
                  <a:cs typeface="Times New Roman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	</a:t>
                </a:r>
                <a:r>
                  <a:rPr lang="en-US" sz="2800" dirty="0" smtClean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262626"/>
                            </a:solidFill>
                            <a:effectLst/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262626"/>
                            </a:solidFill>
                            <a:effectLst/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𝑃</m:t>
                        </m:r>
                      </m:e>
                      <m:sub>
                        <m:r>
                          <a:rPr lang="en-US" sz="2800" i="1">
                            <a:solidFill>
                              <a:srgbClr val="262626"/>
                            </a:solidFill>
                            <a:effectLst/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262626"/>
                            </a:solidFill>
                            <a:effectLst/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262626"/>
                                </a:solidFill>
                                <a:effectLst/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262626"/>
                                </a:solidFill>
                                <a:effectLst/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262626"/>
                                </a:solidFill>
                                <a:effectLst/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>
                            <a:solidFill>
                              <a:srgbClr val="262626"/>
                            </a:solidFill>
                            <a:effectLst/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</m:e>
                    </m:acc>
                  </m:oMath>
                </a14:m>
                <a:endParaRPr lang="en-US" sz="2800" dirty="0">
                  <a:solidFill>
                    <a:srgbClr val="262626"/>
                  </a:solidFill>
                  <a:effectLst/>
                  <a:latin typeface="Arial" charset="0"/>
                  <a:ea typeface="Times New Roman" charset="0"/>
                  <a:cs typeface="Times New Roman" charset="0"/>
                </a:endParaRPr>
              </a:p>
              <a:p>
                <a:pPr algn="just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2800" dirty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	</a:t>
                </a:r>
                <a:r>
                  <a:rPr lang="en-US" sz="2800" dirty="0" smtClean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rgbClr val="262626"/>
                            </a:solidFill>
                            <a:effectLst/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rgbClr val="262626"/>
                            </a:solidFill>
                            <a:effectLst/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𝐻</m:t>
                        </m:r>
                      </m:e>
                      <m:sub>
                        <m:r>
                          <a:rPr lang="en-US" sz="2800" i="1">
                            <a:solidFill>
                              <a:srgbClr val="262626"/>
                            </a:solidFill>
                            <a:effectLst/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262626"/>
                    </a:solidFill>
                    <a:effectLst/>
                    <a:latin typeface="Arial" charset="0"/>
                    <a:ea typeface="Times New Roman" charset="0"/>
                    <a:cs typeface="Times New Roman" charset="0"/>
                  </a:rPr>
                  <a:t> =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solidFill>
                              <a:srgbClr val="262626"/>
                            </a:solidFill>
                            <a:effectLst/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rgbClr val="262626"/>
                                </a:solidFill>
                                <a:effectLst/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rgbClr val="262626"/>
                                </a:solidFill>
                                <a:effectLst/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262626"/>
                                </a:solidFill>
                                <a:effectLst/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lang="en-US" sz="2800" dirty="0">
                  <a:solidFill>
                    <a:srgbClr val="262626"/>
                  </a:solidFill>
                  <a:effectLst/>
                  <a:latin typeface="Arial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7185" y="2346327"/>
                <a:ext cx="9260366" cy="4510017"/>
              </a:xfrm>
              <a:prstGeom prst="rect">
                <a:avLst/>
              </a:prstGeom>
              <a:blipFill rotWithShape="0">
                <a:blip r:embed="rId3"/>
                <a:stretch>
                  <a:fillRect l="-1382" t="-1622" b="-27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6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8"/>
          <p:cNvSpPr txBox="1"/>
          <p:nvPr/>
        </p:nvSpPr>
        <p:spPr>
          <a:xfrm>
            <a:off x="1812266" y="524263"/>
            <a:ext cx="8912225" cy="8203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r>
              <a:rPr lang="en-US" sz="4000" b="1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Hybrid</a:t>
            </a:r>
            <a:r>
              <a:rPr lang="en-US" sz="4000" b="1" i="0" u="none" strike="noStrike" cap="none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Tracking Algorithm</a:t>
            </a:r>
            <a:endParaRPr lang="en-US" sz="4000" b="1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385" y="2084863"/>
            <a:ext cx="4905892" cy="37075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333" y="2155378"/>
            <a:ext cx="3704870" cy="356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7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348"/>
          <p:cNvSpPr txBox="1"/>
          <p:nvPr/>
        </p:nvSpPr>
        <p:spPr>
          <a:xfrm>
            <a:off x="1812266" y="524263"/>
            <a:ext cx="8912225" cy="8203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r>
              <a:rPr lang="en-US" sz="4000" b="1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Hybrid</a:t>
            </a:r>
            <a:r>
              <a:rPr lang="en-US" sz="4000" b="1" i="0" u="none" strike="noStrike" cap="none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Tracking Algorithm</a:t>
            </a:r>
            <a:endParaRPr lang="en-US" sz="4000" b="1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098" y="2445487"/>
            <a:ext cx="5037865" cy="30914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514" y="1889531"/>
            <a:ext cx="4858392" cy="420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7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title"/>
          </p:nvPr>
        </p:nvSpPr>
        <p:spPr>
          <a:xfrm>
            <a:off x="1627316" y="-62175"/>
            <a:ext cx="6523499" cy="112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Conclusions and Findings</a:t>
            </a:r>
          </a:p>
        </p:txBody>
      </p:sp>
      <p:sp>
        <p:nvSpPr>
          <p:cNvPr id="5" name="Rectangle 4"/>
          <p:cNvSpPr/>
          <p:nvPr/>
        </p:nvSpPr>
        <p:spPr>
          <a:xfrm>
            <a:off x="1972952" y="1403123"/>
            <a:ext cx="9260366" cy="4396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262626"/>
                </a:solidFill>
                <a:latin typeface="Arial" charset="0"/>
                <a:ea typeface="Times New Roman" charset="0"/>
                <a:cs typeface="Times New Roman" charset="0"/>
              </a:rPr>
              <a:t>1, We Implement ESM algorithm, OF tracking algorithm and the hybrid algorithm with both.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2800" dirty="0" smtClean="0">
              <a:solidFill>
                <a:srgbClr val="262626"/>
              </a:solidFill>
              <a:latin typeface="Arial" charset="0"/>
              <a:ea typeface="Times New Roman" charset="0"/>
              <a:cs typeface="Times New Roman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262626"/>
                </a:solidFill>
                <a:effectLst/>
                <a:latin typeface="Arial" charset="0"/>
                <a:ea typeface="Times New Roman" charset="0"/>
                <a:cs typeface="Times New Roman" charset="0"/>
              </a:rPr>
              <a:t>2, The ESM is time consuming but accurate.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2800" dirty="0" smtClean="0">
              <a:solidFill>
                <a:srgbClr val="262626"/>
              </a:solidFill>
              <a:effectLst/>
              <a:latin typeface="Arial" charset="0"/>
              <a:ea typeface="Times New Roman" charset="0"/>
              <a:cs typeface="Times New Roman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262626"/>
                </a:solidFill>
                <a:latin typeface="Arial" charset="0"/>
                <a:ea typeface="Times New Roman" charset="0"/>
                <a:cs typeface="Times New Roman" charset="0"/>
              </a:rPr>
              <a:t>3, Both ESM and OF are sensitive to fast movement.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n-US" sz="2800" dirty="0" smtClean="0">
              <a:solidFill>
                <a:srgbClr val="262626"/>
              </a:solidFill>
              <a:latin typeface="Arial" charset="0"/>
              <a:ea typeface="Times New Roman" charset="0"/>
              <a:cs typeface="Times New Roman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2800" dirty="0" smtClean="0">
                <a:solidFill>
                  <a:srgbClr val="262626"/>
                </a:solidFill>
                <a:effectLst/>
                <a:latin typeface="Arial" charset="0"/>
                <a:ea typeface="Times New Roman" charset="0"/>
                <a:cs typeface="Times New Roman" charset="0"/>
              </a:rPr>
              <a:t>4, The hybrid algorithm can help ESM converge faster. </a:t>
            </a:r>
            <a:endParaRPr lang="en-US" sz="2800" dirty="0">
              <a:solidFill>
                <a:srgbClr val="262626"/>
              </a:solidFill>
              <a:effectLst/>
              <a:latin typeface="Arial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 txBox="1">
            <a:spLocks noGrp="1"/>
          </p:cNvSpPr>
          <p:nvPr>
            <p:ph type="title"/>
          </p:nvPr>
        </p:nvSpPr>
        <p:spPr>
          <a:xfrm>
            <a:off x="-15875" y="625475"/>
            <a:ext cx="8229600" cy="9350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Times New Roman"/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Outlines</a:t>
            </a:r>
            <a:r>
              <a:rPr lang="en-US" sz="32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</a:t>
            </a:r>
          </a:p>
        </p:txBody>
      </p:sp>
      <p:grpSp>
        <p:nvGrpSpPr>
          <p:cNvPr id="287" name="Shape 287"/>
          <p:cNvGrpSpPr/>
          <p:nvPr/>
        </p:nvGrpSpPr>
        <p:grpSpPr>
          <a:xfrm>
            <a:off x="2020022" y="1250949"/>
            <a:ext cx="8972458" cy="4837905"/>
            <a:chOff x="-1473" y="881"/>
            <a:chExt cx="6207" cy="3047"/>
          </a:xfrm>
        </p:grpSpPr>
        <p:sp>
          <p:nvSpPr>
            <p:cNvPr id="288" name="Shape 288"/>
            <p:cNvSpPr/>
            <p:nvPr/>
          </p:nvSpPr>
          <p:spPr>
            <a:xfrm rot="5400000">
              <a:off x="-1491" y="907"/>
              <a:ext cx="3039" cy="300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94" y="59116"/>
                  </a:moveTo>
                  <a:cubicBezTo>
                    <a:pt x="2277" y="27311"/>
                    <a:pt x="28194" y="1783"/>
                    <a:pt x="60000" y="1788"/>
                  </a:cubicBezTo>
                  <a:cubicBezTo>
                    <a:pt x="91800" y="1788"/>
                    <a:pt x="117716" y="27311"/>
                    <a:pt x="118200" y="59116"/>
                  </a:cubicBezTo>
                  <a:lnTo>
                    <a:pt x="119988" y="59088"/>
                  </a:lnTo>
                  <a:cubicBezTo>
                    <a:pt x="119494" y="26311"/>
                    <a:pt x="92777" y="-5"/>
                    <a:pt x="59994" y="0"/>
                  </a:cubicBezTo>
                  <a:cubicBezTo>
                    <a:pt x="27216" y="0"/>
                    <a:pt x="500" y="26311"/>
                    <a:pt x="5" y="59088"/>
                  </a:cubicBezTo>
                  <a:close/>
                </a:path>
              </a:pathLst>
            </a:custGeom>
            <a:gradFill>
              <a:gsLst>
                <a:gs pos="0">
                  <a:srgbClr val="F0F0F0"/>
                </a:gs>
                <a:gs pos="50000">
                  <a:schemeClr val="lt2"/>
                </a:gs>
                <a:gs pos="100000">
                  <a:srgbClr val="F0F0F0"/>
                </a:gs>
              </a:gsLst>
              <a:lin ang="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Shape 289"/>
            <p:cNvSpPr txBox="1"/>
            <p:nvPr/>
          </p:nvSpPr>
          <p:spPr>
            <a:xfrm>
              <a:off x="-1456" y="881"/>
              <a:ext cx="3004" cy="303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rbe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Shape 290"/>
            <p:cNvSpPr/>
            <p:nvPr/>
          </p:nvSpPr>
          <p:spPr>
            <a:xfrm rot="5400000" flipH="1">
              <a:off x="-1234" y="1147"/>
              <a:ext cx="2540" cy="247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9688" y="60000"/>
                  </a:moveTo>
                  <a:cubicBezTo>
                    <a:pt x="59688" y="59827"/>
                    <a:pt x="59827" y="59688"/>
                    <a:pt x="60000" y="59688"/>
                  </a:cubicBezTo>
                  <a:cubicBezTo>
                    <a:pt x="60166" y="59683"/>
                    <a:pt x="60305" y="59827"/>
                    <a:pt x="60311" y="59994"/>
                  </a:cubicBezTo>
                  <a:lnTo>
                    <a:pt x="120000" y="60000"/>
                  </a:lnTo>
                  <a:cubicBezTo>
                    <a:pt x="120000" y="26861"/>
                    <a:pt x="93133" y="0"/>
                    <a:pt x="60000" y="0"/>
                  </a:cubicBezTo>
                  <a:cubicBezTo>
                    <a:pt x="26861" y="0"/>
                    <a:pt x="0" y="26861"/>
                    <a:pt x="0" y="60000"/>
                  </a:cubicBezTo>
                  <a:lnTo>
                    <a:pt x="59688" y="60000"/>
                  </a:lnTo>
                  <a:close/>
                </a:path>
              </a:pathLst>
            </a:custGeom>
            <a:gradFill>
              <a:gsLst>
                <a:gs pos="0">
                  <a:srgbClr val="CDD0D1">
                    <a:alpha val="40392"/>
                  </a:srgbClr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Shape 291"/>
            <p:cNvSpPr txBox="1"/>
            <p:nvPr/>
          </p:nvSpPr>
          <p:spPr>
            <a:xfrm flipH="1">
              <a:off x="-1191" y="1092"/>
              <a:ext cx="2473" cy="254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Corbe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2" name="Shape 292"/>
            <p:cNvSpPr/>
            <p:nvPr/>
          </p:nvSpPr>
          <p:spPr>
            <a:xfrm>
              <a:off x="1218" y="930"/>
              <a:ext cx="3501" cy="318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Background and </a:t>
              </a:r>
              <a:r>
                <a:rPr lang="en-US" sz="1800" b="1" dirty="0" smtClean="0">
                  <a:solidFill>
                    <a:schemeClr val="dk1"/>
                  </a:solidFill>
                </a:rPr>
                <a:t>Introduction</a:t>
              </a:r>
              <a:endParaRPr lang="en-US" sz="1800" b="1" i="0" u="none" strike="noStrike" cap="none" dirty="0">
                <a:solidFill>
                  <a:srgbClr val="3F762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Shape 293"/>
            <p:cNvSpPr/>
            <p:nvPr/>
          </p:nvSpPr>
          <p:spPr>
            <a:xfrm>
              <a:off x="1688" y="1493"/>
              <a:ext cx="3046" cy="318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lvl="0">
                <a:buClr>
                  <a:srgbClr val="000000"/>
                </a:buClr>
                <a:buSzPct val="25000"/>
              </a:pPr>
              <a:r>
                <a:rPr lang="en-US" altLang="zh-CN" sz="1800" b="1" dirty="0" smtClean="0"/>
                <a:t>ORB feature detection</a:t>
              </a:r>
              <a:endParaRPr lang="en-US" altLang="zh-CN" sz="1800" b="1" dirty="0">
                <a:solidFill>
                  <a:srgbClr val="3F762A"/>
                </a:solidFill>
              </a:endParaRPr>
            </a:p>
          </p:txBody>
        </p:sp>
        <p:sp>
          <p:nvSpPr>
            <p:cNvPr id="294" name="Shape 294"/>
            <p:cNvSpPr/>
            <p:nvPr/>
          </p:nvSpPr>
          <p:spPr>
            <a:xfrm>
              <a:off x="1717" y="2578"/>
              <a:ext cx="3016" cy="353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1800" b="1" i="0" u="none" strike="noStrike" cap="none" dirty="0" smtClean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ESM algorithm</a:t>
              </a:r>
              <a:endPara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1787" y="2036"/>
              <a:ext cx="2946" cy="318"/>
            </a:xfrm>
            <a:prstGeom prst="roundRect">
              <a:avLst>
                <a:gd name="adj" fmla="val 50000"/>
              </a:avLst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endParaRPr lang="en-US" sz="1800" b="1" i="0" u="none" strike="noStrike" cap="none" dirty="0">
                <a:solidFill>
                  <a:srgbClr val="3F762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6" name="Shape 296"/>
          <p:cNvGrpSpPr/>
          <p:nvPr/>
        </p:nvGrpSpPr>
        <p:grpSpPr>
          <a:xfrm>
            <a:off x="4822825" y="1319213"/>
            <a:ext cx="912813" cy="638174"/>
            <a:chOff x="2915541" y="383856"/>
            <a:chExt cx="912813" cy="638174"/>
          </a:xfrm>
        </p:grpSpPr>
        <p:sp>
          <p:nvSpPr>
            <p:cNvPr id="297" name="Shape 297">
              <a:hlinkClick r:id="rId3"/>
            </p:cNvPr>
            <p:cNvSpPr/>
            <p:nvPr/>
          </p:nvSpPr>
          <p:spPr>
            <a:xfrm>
              <a:off x="2915541" y="383856"/>
              <a:ext cx="912813" cy="63817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5875" cap="rnd" cmpd="sng">
              <a:solidFill>
                <a:srgbClr val="237DA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Corbe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298" name="Shape 298"/>
            <p:cNvSpPr txBox="1"/>
            <p:nvPr/>
          </p:nvSpPr>
          <p:spPr>
            <a:xfrm>
              <a:off x="3185616" y="476672"/>
              <a:ext cx="522288" cy="39687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imes New Roman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1.</a:t>
              </a:r>
            </a:p>
          </p:txBody>
        </p:sp>
      </p:grpSp>
      <p:grpSp>
        <p:nvGrpSpPr>
          <p:cNvPr id="299" name="Shape 299"/>
          <p:cNvGrpSpPr/>
          <p:nvPr/>
        </p:nvGrpSpPr>
        <p:grpSpPr>
          <a:xfrm>
            <a:off x="5516563" y="2128838"/>
            <a:ext cx="912812" cy="638174"/>
            <a:chOff x="2915541" y="383856"/>
            <a:chExt cx="912813" cy="638174"/>
          </a:xfrm>
        </p:grpSpPr>
        <p:sp>
          <p:nvSpPr>
            <p:cNvPr id="300" name="Shape 300"/>
            <p:cNvSpPr/>
            <p:nvPr/>
          </p:nvSpPr>
          <p:spPr>
            <a:xfrm>
              <a:off x="2915541" y="383856"/>
              <a:ext cx="912813" cy="63817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5875" cap="rnd" cmpd="sng">
              <a:solidFill>
                <a:srgbClr val="237DA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Corbe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1" name="Shape 301">
              <a:hlinkClick r:id="rId4"/>
            </p:cNvPr>
            <p:cNvSpPr txBox="1"/>
            <p:nvPr/>
          </p:nvSpPr>
          <p:spPr>
            <a:xfrm>
              <a:off x="3185616" y="476672"/>
              <a:ext cx="522288" cy="39687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imes New Roman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2.</a:t>
              </a:r>
            </a:p>
          </p:txBody>
        </p:sp>
      </p:grpSp>
      <p:grpSp>
        <p:nvGrpSpPr>
          <p:cNvPr id="302" name="Shape 302"/>
          <p:cNvGrpSpPr/>
          <p:nvPr/>
        </p:nvGrpSpPr>
        <p:grpSpPr>
          <a:xfrm>
            <a:off x="5719763" y="3016248"/>
            <a:ext cx="912812" cy="638174"/>
            <a:chOff x="2915541" y="383856"/>
            <a:chExt cx="912813" cy="638174"/>
          </a:xfrm>
        </p:grpSpPr>
        <p:sp>
          <p:nvSpPr>
            <p:cNvPr id="303" name="Shape 303"/>
            <p:cNvSpPr/>
            <p:nvPr/>
          </p:nvSpPr>
          <p:spPr>
            <a:xfrm>
              <a:off x="2915541" y="383856"/>
              <a:ext cx="912813" cy="63817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5875" cap="rnd" cmpd="sng">
              <a:solidFill>
                <a:srgbClr val="237DA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Corbe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4" name="Shape 304">
              <a:hlinkClick r:id="rId5"/>
            </p:cNvPr>
            <p:cNvSpPr txBox="1"/>
            <p:nvPr/>
          </p:nvSpPr>
          <p:spPr>
            <a:xfrm>
              <a:off x="3185616" y="476672"/>
              <a:ext cx="522288" cy="39687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imes New Roman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3.</a:t>
              </a:r>
            </a:p>
          </p:txBody>
        </p:sp>
      </p:grpSp>
      <p:grpSp>
        <p:nvGrpSpPr>
          <p:cNvPr id="305" name="Shape 305"/>
          <p:cNvGrpSpPr/>
          <p:nvPr/>
        </p:nvGrpSpPr>
        <p:grpSpPr>
          <a:xfrm>
            <a:off x="5661025" y="3851274"/>
            <a:ext cx="912813" cy="638174"/>
            <a:chOff x="2915541" y="383856"/>
            <a:chExt cx="912813" cy="638174"/>
          </a:xfrm>
        </p:grpSpPr>
        <p:sp>
          <p:nvSpPr>
            <p:cNvPr id="306" name="Shape 306"/>
            <p:cNvSpPr/>
            <p:nvPr/>
          </p:nvSpPr>
          <p:spPr>
            <a:xfrm>
              <a:off x="2915541" y="383856"/>
              <a:ext cx="912813" cy="63817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5875" cap="rnd" cmpd="sng">
              <a:solidFill>
                <a:srgbClr val="237DA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Corbe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07" name="Shape 307"/>
            <p:cNvSpPr txBox="1"/>
            <p:nvPr/>
          </p:nvSpPr>
          <p:spPr>
            <a:xfrm>
              <a:off x="3185616" y="476672"/>
              <a:ext cx="522288" cy="39687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imes New Roman"/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4.</a:t>
              </a:r>
            </a:p>
          </p:txBody>
        </p:sp>
      </p:grpSp>
      <p:grpSp>
        <p:nvGrpSpPr>
          <p:cNvPr id="308" name="Shape 308"/>
          <p:cNvGrpSpPr/>
          <p:nvPr/>
        </p:nvGrpSpPr>
        <p:grpSpPr>
          <a:xfrm>
            <a:off x="5290264" y="4767262"/>
            <a:ext cx="912813" cy="638174"/>
            <a:chOff x="2915541" y="383856"/>
            <a:chExt cx="912813" cy="638174"/>
          </a:xfrm>
        </p:grpSpPr>
        <p:sp>
          <p:nvSpPr>
            <p:cNvPr id="309" name="Shape 309"/>
            <p:cNvSpPr/>
            <p:nvPr/>
          </p:nvSpPr>
          <p:spPr>
            <a:xfrm>
              <a:off x="2915541" y="383856"/>
              <a:ext cx="912813" cy="63817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5875" cap="rnd" cmpd="sng">
              <a:solidFill>
                <a:srgbClr val="237DA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Corbe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0" name="Shape 310"/>
            <p:cNvSpPr txBox="1"/>
            <p:nvPr/>
          </p:nvSpPr>
          <p:spPr>
            <a:xfrm>
              <a:off x="3185616" y="476672"/>
              <a:ext cx="522288" cy="39687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imes New Roman"/>
                <a:buNone/>
              </a:pPr>
              <a:r>
                <a:rPr lang="en-US" sz="2000" b="1" dirty="0">
                  <a:latin typeface="Times New Roman"/>
                  <a:ea typeface="Times New Roman"/>
                  <a:cs typeface="Times New Roman"/>
                  <a:sym typeface="Times New Roman"/>
                </a:rPr>
                <a:t>5</a:t>
              </a:r>
              <a:r>
                <a:rPr lang="en-US" sz="2000" b="1" i="0" u="none" strike="noStrike" cap="none" dirty="0" smtClean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 lang="en-US" sz="20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11" name="Shape 311"/>
          <p:cNvSpPr/>
          <p:nvPr/>
        </p:nvSpPr>
        <p:spPr>
          <a:xfrm>
            <a:off x="6203076" y="4881192"/>
            <a:ext cx="4989513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F51"/>
              </a:buClr>
              <a:buSzPct val="25000"/>
              <a:buFont typeface="Noto Sans Symbols"/>
              <a:buNone/>
            </a:pPr>
            <a:r>
              <a:rPr lang="en-US" sz="1800" b="1" dirty="0" smtClean="0"/>
              <a:t>Hybrid tracking algorithm </a:t>
            </a:r>
            <a:endParaRPr lang="en-US"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Shape 3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52208" y="1658602"/>
            <a:ext cx="4072419" cy="3730110"/>
          </a:xfrm>
          <a:prstGeom prst="ellipse">
            <a:avLst/>
          </a:prstGeom>
          <a:noFill/>
          <a:ln>
            <a:noFill/>
          </a:ln>
          <a:effectLst>
            <a:outerShdw blurRad="127000" algn="bl" rotWithShape="0">
              <a:srgbClr val="000000"/>
            </a:outerShdw>
          </a:effectLst>
        </p:spPr>
      </p:pic>
      <p:grpSp>
        <p:nvGrpSpPr>
          <p:cNvPr id="29" name="Shape 308"/>
          <p:cNvGrpSpPr/>
          <p:nvPr/>
        </p:nvGrpSpPr>
        <p:grpSpPr>
          <a:xfrm>
            <a:off x="4746625" y="5520168"/>
            <a:ext cx="912813" cy="638174"/>
            <a:chOff x="2915541" y="383856"/>
            <a:chExt cx="912813" cy="638174"/>
          </a:xfrm>
        </p:grpSpPr>
        <p:sp>
          <p:nvSpPr>
            <p:cNvPr id="30" name="Shape 309"/>
            <p:cNvSpPr/>
            <p:nvPr/>
          </p:nvSpPr>
          <p:spPr>
            <a:xfrm>
              <a:off x="2915541" y="383856"/>
              <a:ext cx="912813" cy="63817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15875" cap="rnd" cmpd="sng">
              <a:solidFill>
                <a:srgbClr val="237DA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Corbe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" name="Shape 310"/>
            <p:cNvSpPr txBox="1"/>
            <p:nvPr/>
          </p:nvSpPr>
          <p:spPr>
            <a:xfrm>
              <a:off x="3185616" y="476672"/>
              <a:ext cx="522288" cy="396873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Times New Roman"/>
                <a:buNone/>
              </a:pPr>
              <a:r>
                <a:rPr lang="en-US" sz="2000" b="1" dirty="0">
                  <a:latin typeface="Times New Roman"/>
                  <a:ea typeface="Times New Roman"/>
                  <a:cs typeface="Times New Roman"/>
                  <a:sym typeface="Times New Roman"/>
                </a:rPr>
                <a:t>6</a:t>
              </a:r>
              <a:r>
                <a:rPr lang="en-US" sz="2000" b="1" i="0" u="none" strike="noStrike" cap="none" dirty="0" smtClean="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 lang="en-US" sz="2000" b="1" i="0" u="none" strike="noStrike" cap="none" dirty="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2" name="Shape 311"/>
          <p:cNvSpPr/>
          <p:nvPr/>
        </p:nvSpPr>
        <p:spPr>
          <a:xfrm>
            <a:off x="5659437" y="5634098"/>
            <a:ext cx="4989513" cy="508000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5F51"/>
              </a:buClr>
              <a:buSzPct val="25000"/>
              <a:buFont typeface="Noto Sans Symbols"/>
              <a:buNone/>
            </a:pPr>
            <a:r>
              <a:rPr lang="en-US" sz="1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Conclusions and findings </a:t>
            </a:r>
            <a:r>
              <a:rPr lang="en-US" sz="1800" b="1" i="0" u="none" strike="noStrike" cap="none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en-US" sz="18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293"/>
          <p:cNvSpPr/>
          <p:nvPr/>
        </p:nvSpPr>
        <p:spPr>
          <a:xfrm>
            <a:off x="6731034" y="3068568"/>
            <a:ext cx="4260002" cy="504908"/>
          </a:xfrm>
          <a:prstGeom prst="roundRect">
            <a:avLst>
              <a:gd name="adj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altLang="zh-CN" sz="1800" b="1" dirty="0" smtClean="0"/>
              <a:t>Optical Flow</a:t>
            </a:r>
            <a:endParaRPr lang="en-US" altLang="zh-CN" sz="1800" b="1" dirty="0">
              <a:solidFill>
                <a:srgbClr val="3F762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title"/>
          </p:nvPr>
        </p:nvSpPr>
        <p:spPr>
          <a:xfrm>
            <a:off x="-1877759" y="357550"/>
            <a:ext cx="10018712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ct val="250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References:</a:t>
            </a:r>
          </a:p>
        </p:txBody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1540750" y="2110149"/>
            <a:ext cx="10018800" cy="3772035"/>
          </a:xfrm>
          <a:prstGeom prst="rect">
            <a:avLst/>
          </a:prstGeom>
          <a:solidFill>
            <a:schemeClr val="lt1"/>
          </a:solidFill>
          <a:ln w="15875" cap="rnd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457200" lvl="0" indent="-457200">
              <a:spcBef>
                <a:spcPts val="0"/>
              </a:spcBef>
              <a:spcAft>
                <a:spcPts val="0"/>
              </a:spcAft>
              <a:buSzPct val="25000"/>
              <a:buFont typeface="Arial"/>
              <a:buAutoNum type="arabicPeriod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lang="en-US" dirty="0">
                <a:solidFill>
                  <a:srgbClr val="3F3F3F"/>
                </a:solidFill>
              </a:rPr>
              <a:t>. https://docs.opencv.org/trunk/d7/d8b/tutorial_py_lucas_kanade.html</a:t>
            </a:r>
            <a:endParaRPr lang="en-US" sz="2400" b="0" i="0" u="none" strike="noStrike" cap="none" dirty="0">
              <a:solidFill>
                <a:srgbClr val="3F3F3F"/>
              </a:solidFill>
              <a:latin typeface="Corbel"/>
              <a:ea typeface="Corbel"/>
              <a:cs typeface="Corbel"/>
              <a:sym typeface="Corbel"/>
            </a:endParaRPr>
          </a:p>
          <a:p>
            <a:pPr marL="457200" lvl="0" indent="-457200">
              <a:spcBef>
                <a:spcPts val="0"/>
              </a:spcBef>
              <a:spcAft>
                <a:spcPts val="0"/>
              </a:spcAft>
              <a:buSzPct val="25000"/>
              <a:buFont typeface="Arial"/>
              <a:buAutoNum type="arabicPeriod"/>
            </a:pPr>
            <a:r>
              <a:rPr lang="en-US" sz="2400" b="0" i="0" u="none" strike="noStrike" cap="none" dirty="0">
                <a:solidFill>
                  <a:srgbClr val="3F3F3F"/>
                </a:solidFill>
                <a:latin typeface="Corbel"/>
                <a:ea typeface="Corbel"/>
                <a:cs typeface="Corbel"/>
                <a:sym typeface="Corbel"/>
              </a:rPr>
              <a:t>2. </a:t>
            </a:r>
            <a:r>
              <a:rPr lang="en-US" dirty="0">
                <a:solidFill>
                  <a:srgbClr val="3F3F3F"/>
                </a:solidFill>
              </a:rPr>
              <a:t>https://</a:t>
            </a:r>
            <a:r>
              <a:rPr lang="en-US" dirty="0" smtClean="0">
                <a:solidFill>
                  <a:srgbClr val="3F3F3F"/>
                </a:solidFill>
              </a:rPr>
              <a:t>docs.opencv.org/3.0-beta/doc/py_tutorials/py_feature2d/py_fast/py_fast.html</a:t>
            </a:r>
            <a:endParaRPr lang="en-US" dirty="0">
              <a:solidFill>
                <a:srgbClr val="3F3F3F"/>
              </a:solidFill>
              <a:hlinkClick r:id="rId3"/>
            </a:endParaRPr>
          </a:p>
          <a:p>
            <a:pPr marL="457200" lvl="0" indent="-45720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AutoNum type="arabicPeriod"/>
            </a:pPr>
            <a:r>
              <a:rPr lang="en-US" dirty="0">
                <a:solidFill>
                  <a:srgbClr val="3F3F3F"/>
                </a:solidFill>
              </a:rPr>
              <a:t>3. https://docs.opencv.org/3.0-beta/doc/py_tutorials/py_feature2d/py_orb/py_orb.html?highlight=orb</a:t>
            </a: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AutoNum type="arabicPeriod"/>
            </a:pPr>
            <a:r>
              <a:rPr lang="en-US" dirty="0" smtClean="0">
                <a:solidFill>
                  <a:srgbClr val="3F3F3F"/>
                </a:solidFill>
              </a:rPr>
              <a:t>4. </a:t>
            </a:r>
            <a:r>
              <a:rPr lang="en-US" dirty="0" err="1"/>
              <a:t>Ievgen</a:t>
            </a:r>
            <a:r>
              <a:rPr lang="en-US" dirty="0"/>
              <a:t> M. </a:t>
            </a:r>
            <a:r>
              <a:rPr lang="en-US" dirty="0" err="1"/>
              <a:t>Gorovyi</a:t>
            </a:r>
            <a:r>
              <a:rPr lang="en-US" dirty="0"/>
              <a:t> and </a:t>
            </a:r>
            <a:r>
              <a:rPr lang="en-US" dirty="0" err="1"/>
              <a:t>Dmytro</a:t>
            </a:r>
            <a:r>
              <a:rPr lang="en-US" dirty="0"/>
              <a:t> S. </a:t>
            </a:r>
            <a:r>
              <a:rPr lang="en-US" dirty="0" err="1"/>
              <a:t>Sharapov</a:t>
            </a:r>
            <a:r>
              <a:rPr lang="en-US" dirty="0"/>
              <a:t> </a:t>
            </a:r>
            <a:r>
              <a:rPr lang="en-US" dirty="0" smtClean="0"/>
              <a:t>, Advanced </a:t>
            </a:r>
            <a:r>
              <a:rPr lang="en-US" dirty="0"/>
              <a:t>Image Tracking Approach for Augmented Reality Applications </a:t>
            </a:r>
            <a:endParaRPr lang="en-US" dirty="0" smtClean="0">
              <a:solidFill>
                <a:srgbClr val="3F3F3F"/>
              </a:solidFill>
            </a:endParaRPr>
          </a:p>
          <a:p>
            <a:pPr marL="457200" indent="-457200"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AutoNum type="arabicPeriod"/>
            </a:pPr>
            <a:r>
              <a:rPr lang="en-US" dirty="0" smtClean="0">
                <a:solidFill>
                  <a:srgbClr val="3F3F3F"/>
                </a:solidFill>
              </a:rPr>
              <a:t>5. </a:t>
            </a:r>
            <a:r>
              <a:rPr lang="en-US" dirty="0" err="1"/>
              <a:t>rabalho</a:t>
            </a:r>
            <a:r>
              <a:rPr lang="en-US" dirty="0"/>
              <a:t> de </a:t>
            </a:r>
            <a:r>
              <a:rPr lang="en-US" dirty="0" err="1"/>
              <a:t>Gradua</a:t>
            </a:r>
            <a:r>
              <a:rPr lang="en-US" dirty="0"/>
              <a:t> ̧ca ̃o </a:t>
            </a:r>
            <a:r>
              <a:rPr lang="en-US" dirty="0" smtClean="0"/>
              <a:t>,</a:t>
            </a:r>
            <a:r>
              <a:rPr lang="en-US" dirty="0"/>
              <a:t> Claudio Jung </a:t>
            </a:r>
            <a:r>
              <a:rPr lang="en-US" dirty="0" err="1"/>
              <a:t>Orientador</a:t>
            </a:r>
            <a:r>
              <a:rPr lang="en-US"/>
              <a:t> </a:t>
            </a:r>
            <a:r>
              <a:rPr lang="en-US" smtClean="0"/>
              <a:t>, </a:t>
            </a:r>
            <a:r>
              <a:rPr lang="en-US"/>
              <a:t>3D Tracking for an Augmented Reality System </a:t>
            </a:r>
            <a:endParaRPr lang="en-US" dirty="0">
              <a:solidFill>
                <a:srgbClr val="3F3F3F"/>
              </a:solidFill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endParaRPr sz="2400" b="0" i="0" u="none" strike="noStrike" cap="none" dirty="0">
              <a:solidFill>
                <a:srgbClr val="3F3F3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 txBox="1">
            <a:spLocks noGrp="1"/>
          </p:cNvSpPr>
          <p:nvPr>
            <p:ph type="body" idx="1"/>
          </p:nvPr>
        </p:nvSpPr>
        <p:spPr>
          <a:xfrm>
            <a:off x="2284413" y="627062"/>
            <a:ext cx="10255250" cy="3835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lang="en-US" sz="6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</a:p>
        </p:txBody>
      </p:sp>
      <p:sp>
        <p:nvSpPr>
          <p:cNvPr id="420" name="Shape 420"/>
          <p:cNvSpPr txBox="1">
            <a:spLocks noGrp="1"/>
          </p:cNvSpPr>
          <p:nvPr>
            <p:ph type="body" idx="2"/>
          </p:nvPr>
        </p:nvSpPr>
        <p:spPr>
          <a:xfrm>
            <a:off x="4581525" y="3232150"/>
            <a:ext cx="3343274" cy="1028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Question </a:t>
            </a:r>
          </a:p>
        </p:txBody>
      </p:sp>
      <p:pic>
        <p:nvPicPr>
          <p:cNvPr id="421" name="Shape 421" descr="Image result for any question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04138" y="3232150"/>
            <a:ext cx="1393825" cy="185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 txBox="1">
            <a:spLocks noGrp="1"/>
          </p:cNvSpPr>
          <p:nvPr>
            <p:ph type="title"/>
          </p:nvPr>
        </p:nvSpPr>
        <p:spPr>
          <a:xfrm>
            <a:off x="1812266" y="524262"/>
            <a:ext cx="8912225" cy="8620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zh-CN" b="1" dirty="0">
                <a:latin typeface="Corbel" panose="020B0503020204020204" pitchFamily="34" charset="0"/>
                <a:ea typeface="Arial"/>
                <a:cs typeface="Arial"/>
                <a:sym typeface="Arial"/>
              </a:rPr>
              <a:t>Background</a:t>
            </a:r>
            <a:r>
              <a:rPr lang="en-US" altLang="zh-CN" b="1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altLang="zh-CN" b="1" dirty="0"/>
              <a:t>Introduction</a:t>
            </a:r>
            <a:endParaRPr lang="en-US" altLang="zh-CN" b="1" dirty="0">
              <a:solidFill>
                <a:srgbClr val="3F76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Shape 318"/>
          <p:cNvSpPr txBox="1"/>
          <p:nvPr/>
        </p:nvSpPr>
        <p:spPr>
          <a:xfrm>
            <a:off x="1433010" y="1386273"/>
            <a:ext cx="1115022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lang="en-US" sz="2800" b="1" i="0" u="none" strike="noStrike" cap="none" dirty="0" smtClean="0">
                <a:solidFill>
                  <a:srgbClr val="1186C3"/>
                </a:solidFill>
                <a:latin typeface="Arial"/>
                <a:ea typeface="Arial"/>
                <a:cs typeface="Arial"/>
                <a:sym typeface="Arial"/>
              </a:rPr>
              <a:t>Why is Augmented Reality(AR) becoming more popular ? </a:t>
            </a:r>
            <a:endParaRPr lang="en-US" sz="2800" b="1" i="0" u="none" strike="noStrike" cap="none" dirty="0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Shape 319"/>
          <p:cNvSpPr txBox="1"/>
          <p:nvPr/>
        </p:nvSpPr>
        <p:spPr>
          <a:xfrm>
            <a:off x="1948743" y="2142026"/>
            <a:ext cx="4493000" cy="430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None/>
            </a:pPr>
            <a:r>
              <a:rPr lang="en-US" sz="2200" b="0" i="0" u="none" strike="noStrike" cap="none" dirty="0" smtClean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To display things intuitively</a:t>
            </a:r>
            <a:endParaRPr lang="en-US" sz="22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Shape 320"/>
          <p:cNvSpPr txBox="1"/>
          <p:nvPr/>
        </p:nvSpPr>
        <p:spPr>
          <a:xfrm>
            <a:off x="1963113" y="3698204"/>
            <a:ext cx="3762568" cy="430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None/>
            </a:pPr>
            <a:r>
              <a:rPr lang="en-US" sz="2200" dirty="0" smtClean="0">
                <a:solidFill>
                  <a:srgbClr val="3F3F3F"/>
                </a:solidFill>
              </a:rPr>
              <a:t>Wide range of applications</a:t>
            </a:r>
            <a:endParaRPr lang="en-US" sz="22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Shape 321"/>
          <p:cNvSpPr txBox="1"/>
          <p:nvPr/>
        </p:nvSpPr>
        <p:spPr>
          <a:xfrm>
            <a:off x="1963113" y="5247062"/>
            <a:ext cx="5190845" cy="430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25000"/>
              <a:buFont typeface="Arial"/>
              <a:buNone/>
            </a:pPr>
            <a:r>
              <a:rPr lang="en-US" sz="2200" dirty="0" smtClean="0">
                <a:solidFill>
                  <a:srgbClr val="3F3F3F"/>
                </a:solidFill>
              </a:rPr>
              <a:t>AR technology is become more mature</a:t>
            </a:r>
            <a:endParaRPr lang="en-US" sz="22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8658" y="2197363"/>
            <a:ext cx="3589420" cy="2019048"/>
          </a:xfrm>
          <a:prstGeom prst="rect">
            <a:avLst/>
          </a:prstGeom>
        </p:spPr>
      </p:pic>
      <p:pic>
        <p:nvPicPr>
          <p:cNvPr id="1026" name="Picture 2" descr="Microsoft Holole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8658" y="4258586"/>
            <a:ext cx="3663774" cy="2443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1794491" y="222237"/>
            <a:ext cx="8912100" cy="861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SzPct val="25000"/>
            </a:pPr>
            <a:r>
              <a:rPr lang="en-US" altLang="zh-CN" b="1" dirty="0">
                <a:latin typeface="Corbel" panose="020B0503020204020204" pitchFamily="34" charset="0"/>
                <a:ea typeface="Arial"/>
                <a:cs typeface="Arial"/>
                <a:sym typeface="Arial"/>
              </a:rPr>
              <a:t>Background</a:t>
            </a:r>
            <a:r>
              <a:rPr lang="en-US" altLang="zh-CN" b="1" dirty="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lang="en-US" altLang="zh-CN" b="1" dirty="0"/>
              <a:t>Introduction</a:t>
            </a:r>
            <a:endParaRPr lang="en-US" altLang="zh-CN" b="1" dirty="0">
              <a:solidFill>
                <a:srgbClr val="3F762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318"/>
          <p:cNvSpPr txBox="1"/>
          <p:nvPr/>
        </p:nvSpPr>
        <p:spPr>
          <a:xfrm>
            <a:off x="1353394" y="1608274"/>
            <a:ext cx="1115022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lang="en-US" sz="2800" b="1" dirty="0" smtClean="0">
                <a:solidFill>
                  <a:srgbClr val="1186C3"/>
                </a:solidFill>
              </a:rPr>
              <a:t>Real-time performance is difficult</a:t>
            </a:r>
            <a:endParaRPr lang="en-US" sz="2800" b="1" i="0" u="none" strike="noStrike" cap="none" dirty="0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Shape 319"/>
          <p:cNvSpPr txBox="1"/>
          <p:nvPr/>
        </p:nvSpPr>
        <p:spPr>
          <a:xfrm>
            <a:off x="1689434" y="2374042"/>
            <a:ext cx="4493000" cy="430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3F3F3F"/>
              </a:buClr>
              <a:buSzPct val="25000"/>
            </a:pPr>
            <a:r>
              <a:rPr lang="en-US" altLang="zh-CN" sz="2400" dirty="0"/>
              <a:t>occlusions</a:t>
            </a:r>
            <a:endParaRPr lang="en-US" sz="22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Shape 319"/>
          <p:cNvSpPr txBox="1"/>
          <p:nvPr/>
        </p:nvSpPr>
        <p:spPr>
          <a:xfrm>
            <a:off x="1689434" y="3092763"/>
            <a:ext cx="4493000" cy="430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3F3F3F"/>
              </a:buClr>
              <a:buSzPct val="25000"/>
            </a:pPr>
            <a:r>
              <a:rPr lang="en-US" altLang="zh-CN" sz="2400" dirty="0"/>
              <a:t>geometry </a:t>
            </a:r>
            <a:endParaRPr lang="en-US" sz="22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Shape 319"/>
          <p:cNvSpPr txBox="1"/>
          <p:nvPr/>
        </p:nvSpPr>
        <p:spPr>
          <a:xfrm>
            <a:off x="1721275" y="3825261"/>
            <a:ext cx="4493000" cy="430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3F3F3F"/>
              </a:buClr>
              <a:buSzPct val="25000"/>
            </a:pPr>
            <a:r>
              <a:rPr lang="en-US" altLang="zh-CN" sz="2400" dirty="0"/>
              <a:t>illumination</a:t>
            </a:r>
            <a:endParaRPr lang="en-US" sz="22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Shape 318"/>
          <p:cNvSpPr txBox="1"/>
          <p:nvPr/>
        </p:nvSpPr>
        <p:spPr>
          <a:xfrm>
            <a:off x="1353395" y="4773202"/>
            <a:ext cx="1115022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lang="en-US" sz="2800" b="1" dirty="0" smtClean="0">
                <a:solidFill>
                  <a:srgbClr val="1186C3"/>
                </a:solidFill>
              </a:rPr>
              <a:t>How to implement AR technology more efficient?</a:t>
            </a:r>
            <a:endParaRPr lang="en-US" sz="2800" b="1" i="0" u="none" strike="noStrike" cap="none" dirty="0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319"/>
          <p:cNvSpPr txBox="1"/>
          <p:nvPr/>
        </p:nvSpPr>
        <p:spPr>
          <a:xfrm>
            <a:off x="1709899" y="5588099"/>
            <a:ext cx="6465110" cy="430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3F3F3F"/>
              </a:buClr>
              <a:buSzPct val="25000"/>
            </a:pPr>
            <a:r>
              <a:rPr lang="en-US" altLang="zh-CN" sz="2400" dirty="0"/>
              <a:t>A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hybrid </a:t>
            </a:r>
            <a:r>
              <a:rPr lang="en-US" altLang="zh-CN" sz="2400" dirty="0" smtClean="0"/>
              <a:t>algorithm: Optical Flow  + ESM</a:t>
            </a:r>
            <a:endParaRPr lang="en-US" sz="22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1812266" y="524262"/>
            <a:ext cx="8912225" cy="8620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r>
              <a:rPr lang="en-US" b="1" dirty="0" smtClean="0"/>
              <a:t>Proposed solution</a:t>
            </a:r>
            <a:endParaRPr lang="en-US" sz="4000" b="1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" name="Shape 318"/>
          <p:cNvSpPr txBox="1"/>
          <p:nvPr/>
        </p:nvSpPr>
        <p:spPr>
          <a:xfrm>
            <a:off x="1503519" y="1522750"/>
            <a:ext cx="1115022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25000"/>
              <a:buFont typeface="Arial"/>
              <a:buNone/>
            </a:pPr>
            <a:r>
              <a:rPr lang="en-US" sz="2800" b="1" dirty="0" smtClean="0">
                <a:solidFill>
                  <a:srgbClr val="1186C3"/>
                </a:solidFill>
              </a:rPr>
              <a:t>Solution procedure </a:t>
            </a:r>
            <a:endParaRPr lang="en-US" sz="2800" b="1" i="0" u="none" strike="noStrike" cap="none" dirty="0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hape 319"/>
          <p:cNvSpPr txBox="1"/>
          <p:nvPr/>
        </p:nvSpPr>
        <p:spPr>
          <a:xfrm>
            <a:off x="3600121" y="6222333"/>
            <a:ext cx="5011615" cy="430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3F3F3F"/>
              </a:buClr>
              <a:buSzPct val="25000"/>
            </a:pPr>
            <a:r>
              <a:rPr lang="en-US" altLang="zh-CN" sz="2400" dirty="0" smtClean="0"/>
              <a:t>Advanced image tracking algorithm</a:t>
            </a:r>
            <a:endParaRPr lang="en-US" sz="22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529" y="2182446"/>
            <a:ext cx="7352004" cy="3833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 txBox="1"/>
          <p:nvPr/>
        </p:nvSpPr>
        <p:spPr>
          <a:xfrm>
            <a:off x="1812266" y="524262"/>
            <a:ext cx="8912225" cy="8620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r>
              <a:rPr lang="en-US" sz="4000" b="1" i="0" u="none" strike="noStrike" cap="none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ORB feature detection</a:t>
            </a:r>
            <a:endParaRPr lang="en-US" sz="4000" b="1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349" name="Shape 349"/>
          <p:cNvSpPr txBox="1"/>
          <p:nvPr/>
        </p:nvSpPr>
        <p:spPr>
          <a:xfrm>
            <a:off x="1624083" y="1386273"/>
            <a:ext cx="480401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1186C3"/>
              </a:buClr>
              <a:buSzPct val="25000"/>
            </a:pPr>
            <a:r>
              <a:rPr lang="en-US" sz="2800" b="1" i="0" u="none" strike="noStrike" cap="none" dirty="0" smtClean="0">
                <a:solidFill>
                  <a:srgbClr val="1186C3"/>
                </a:solidFill>
                <a:latin typeface="Arial"/>
                <a:ea typeface="Arial"/>
                <a:cs typeface="Arial"/>
                <a:sym typeface="Arial"/>
              </a:rPr>
              <a:t>ORB: Oriented BRIEF</a:t>
            </a:r>
            <a:endParaRPr lang="en-US" sz="2800" b="1" i="0" u="none" strike="noStrike" cap="none" dirty="0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Shape 350"/>
          <p:cNvSpPr txBox="1"/>
          <p:nvPr/>
        </p:nvSpPr>
        <p:spPr>
          <a:xfrm>
            <a:off x="1774209" y="2415656"/>
            <a:ext cx="341194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dk1"/>
                </a:solidFill>
              </a:rPr>
              <a:t>Rotation Invariance</a:t>
            </a:r>
            <a:endParaRPr lang="en-US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351"/>
          <p:cNvSpPr txBox="1"/>
          <p:nvPr/>
        </p:nvSpPr>
        <p:spPr>
          <a:xfrm>
            <a:off x="1828801" y="4637883"/>
            <a:ext cx="2729551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dk1"/>
                </a:solidFill>
              </a:rPr>
              <a:t>Noise sensitivity </a:t>
            </a:r>
            <a:endParaRPr lang="en-US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350"/>
          <p:cNvSpPr txBox="1"/>
          <p:nvPr/>
        </p:nvSpPr>
        <p:spPr>
          <a:xfrm>
            <a:off x="2281454" y="3220879"/>
            <a:ext cx="341194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00000"/>
            </a:pPr>
            <a:r>
              <a:rPr lang="en-US" sz="2400" dirty="0" smtClean="0">
                <a:solidFill>
                  <a:schemeClr val="dk1"/>
                </a:solidFill>
              </a:rPr>
              <a:t>FAST </a:t>
            </a:r>
            <a:r>
              <a:rPr lang="en-US" sz="2400" dirty="0" err="1" smtClean="0">
                <a:solidFill>
                  <a:schemeClr val="dk1"/>
                </a:solidFill>
              </a:rPr>
              <a:t>Keypoint</a:t>
            </a:r>
            <a:endParaRPr lang="en-US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Picture 4" descr="http://images.cnitblog.com/blog/522070/201503/24171835645707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308" y="2371156"/>
            <a:ext cx="5687850" cy="2728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hape 350"/>
          <p:cNvSpPr txBox="1"/>
          <p:nvPr/>
        </p:nvSpPr>
        <p:spPr>
          <a:xfrm>
            <a:off x="2433854" y="5434096"/>
            <a:ext cx="341194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00000"/>
            </a:pPr>
            <a:r>
              <a:rPr lang="en-US" sz="2400" dirty="0" smtClean="0">
                <a:solidFill>
                  <a:schemeClr val="dk1"/>
                </a:solidFill>
              </a:rPr>
              <a:t>Image Integration</a:t>
            </a:r>
            <a:endParaRPr lang="en-US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0" grpId="0"/>
      <p:bldP spid="13" grpId="0"/>
      <p:bldP spid="1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348"/>
          <p:cNvSpPr txBox="1"/>
          <p:nvPr/>
        </p:nvSpPr>
        <p:spPr>
          <a:xfrm>
            <a:off x="1812266" y="524262"/>
            <a:ext cx="8912225" cy="8620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r>
              <a:rPr lang="en-US" sz="4000" b="1" i="0" u="none" strike="noStrike" cap="none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ORB feature detection</a:t>
            </a:r>
            <a:endParaRPr lang="en-US" sz="4000" b="1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14" name="Shape 349"/>
          <p:cNvSpPr txBox="1"/>
          <p:nvPr/>
        </p:nvSpPr>
        <p:spPr>
          <a:xfrm>
            <a:off x="1812266" y="1559338"/>
            <a:ext cx="480401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1186C3"/>
              </a:buClr>
              <a:buSzPct val="25000"/>
            </a:pPr>
            <a:r>
              <a:rPr lang="en-US" sz="2800" b="1" i="0" u="none" strike="noStrike" cap="none" dirty="0" smtClean="0">
                <a:solidFill>
                  <a:srgbClr val="1186C3"/>
                </a:solidFill>
                <a:latin typeface="Arial"/>
                <a:ea typeface="Arial"/>
                <a:cs typeface="Arial"/>
                <a:sym typeface="Arial"/>
              </a:rPr>
              <a:t>Procedure and Result:</a:t>
            </a:r>
            <a:endParaRPr lang="en-US" sz="2800" b="1" i="0" u="none" strike="noStrike" cap="none" dirty="0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Shape 350"/>
          <p:cNvSpPr txBox="1"/>
          <p:nvPr/>
        </p:nvSpPr>
        <p:spPr>
          <a:xfrm>
            <a:off x="1774209" y="2415656"/>
            <a:ext cx="341194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dk1"/>
                </a:solidFill>
              </a:rPr>
              <a:t>Feature extraction</a:t>
            </a:r>
            <a:endParaRPr lang="en-US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Shape 350"/>
          <p:cNvSpPr txBox="1"/>
          <p:nvPr/>
        </p:nvSpPr>
        <p:spPr>
          <a:xfrm>
            <a:off x="1803777" y="3509756"/>
            <a:ext cx="341194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dk1"/>
                </a:solidFill>
              </a:rPr>
              <a:t>Feature matching</a:t>
            </a:r>
            <a:endParaRPr lang="en-US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350"/>
          <p:cNvSpPr txBox="1"/>
          <p:nvPr/>
        </p:nvSpPr>
        <p:spPr>
          <a:xfrm>
            <a:off x="1812265" y="4682362"/>
            <a:ext cx="4506648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dk1"/>
                </a:solidFill>
              </a:rPr>
              <a:t>Only to use Matched points</a:t>
            </a:r>
            <a:endParaRPr lang="en-US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378" y="2110784"/>
            <a:ext cx="5745636" cy="29675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48"/>
          <p:cNvSpPr txBox="1"/>
          <p:nvPr/>
        </p:nvSpPr>
        <p:spPr>
          <a:xfrm>
            <a:off x="1812266" y="524262"/>
            <a:ext cx="8912225" cy="8620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r>
              <a:rPr lang="en-US" sz="4000" b="1" i="0" u="none" strike="noStrike" cap="none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Optical Flow</a:t>
            </a:r>
            <a:endParaRPr lang="en-US" sz="4000" b="1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170" name="Picture 2" descr="optical_flow_basic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8847" y="2799623"/>
            <a:ext cx="4162425" cy="184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hape 349"/>
          <p:cNvSpPr txBox="1"/>
          <p:nvPr/>
        </p:nvSpPr>
        <p:spPr>
          <a:xfrm>
            <a:off x="1812265" y="1559338"/>
            <a:ext cx="577588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1186C3"/>
              </a:buClr>
              <a:buSzPct val="25000"/>
            </a:pPr>
            <a:r>
              <a:rPr lang="en-US" sz="2800" b="1" i="0" u="none" strike="noStrike" cap="none" dirty="0" smtClean="0">
                <a:solidFill>
                  <a:srgbClr val="1186C3"/>
                </a:solidFill>
                <a:latin typeface="Arial"/>
                <a:ea typeface="Arial"/>
                <a:cs typeface="Arial"/>
                <a:sym typeface="Arial"/>
              </a:rPr>
              <a:t>Lucas-</a:t>
            </a:r>
            <a:r>
              <a:rPr lang="en-US" sz="2800" b="1" i="0" u="none" strike="noStrike" cap="none" dirty="0" err="1" smtClean="0">
                <a:solidFill>
                  <a:srgbClr val="1186C3"/>
                </a:solidFill>
                <a:latin typeface="Arial"/>
                <a:ea typeface="Arial"/>
                <a:cs typeface="Arial"/>
                <a:sym typeface="Arial"/>
              </a:rPr>
              <a:t>Kanade</a:t>
            </a:r>
            <a:r>
              <a:rPr lang="en-US" sz="2800" b="1" i="0" u="none" strike="noStrike" cap="none" dirty="0" smtClean="0">
                <a:solidFill>
                  <a:srgbClr val="1186C3"/>
                </a:solidFill>
                <a:latin typeface="Arial"/>
                <a:ea typeface="Arial"/>
                <a:cs typeface="Arial"/>
                <a:sym typeface="Arial"/>
              </a:rPr>
              <a:t> Optical Flow:</a:t>
            </a:r>
            <a:endParaRPr lang="en-US" sz="2800" b="1" i="0" u="none" strike="noStrike" cap="none" dirty="0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Shape 350"/>
          <p:cNvSpPr txBox="1"/>
          <p:nvPr/>
        </p:nvSpPr>
        <p:spPr>
          <a:xfrm>
            <a:off x="2115399" y="2470828"/>
            <a:ext cx="4844955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00000"/>
              <a:buFont typeface="Arial"/>
              <a:buChar char="•"/>
            </a:pPr>
            <a:r>
              <a:rPr lang="en-US" sz="2400" dirty="0" smtClean="0">
                <a:solidFill>
                  <a:schemeClr val="dk1"/>
                </a:solidFill>
              </a:rPr>
              <a:t>Cv2.calcOpticalFlowPyrLK()</a:t>
            </a:r>
            <a:endParaRPr lang="en-US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Shape 350"/>
          <p:cNvSpPr txBox="1"/>
          <p:nvPr/>
        </p:nvSpPr>
        <p:spPr>
          <a:xfrm>
            <a:off x="2663586" y="3407189"/>
            <a:ext cx="341194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00000"/>
            </a:pPr>
            <a:r>
              <a:rPr lang="en-US" sz="2400" dirty="0" smtClean="0">
                <a:solidFill>
                  <a:schemeClr val="dk1"/>
                </a:solidFill>
              </a:rPr>
              <a:t>1. Previous frame</a:t>
            </a:r>
            <a:endParaRPr lang="en-US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Shape 350"/>
          <p:cNvSpPr txBox="1"/>
          <p:nvPr/>
        </p:nvSpPr>
        <p:spPr>
          <a:xfrm>
            <a:off x="2652210" y="4337515"/>
            <a:ext cx="3411940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00000"/>
            </a:pPr>
            <a:r>
              <a:rPr lang="en-US" sz="2400" dirty="0">
                <a:solidFill>
                  <a:schemeClr val="dk1"/>
                </a:solidFill>
              </a:rPr>
              <a:t>2</a:t>
            </a:r>
            <a:r>
              <a:rPr lang="en-US" sz="2400" dirty="0" smtClean="0">
                <a:solidFill>
                  <a:schemeClr val="dk1"/>
                </a:solidFill>
              </a:rPr>
              <a:t>. Current frame</a:t>
            </a:r>
            <a:endParaRPr lang="en-US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350"/>
          <p:cNvSpPr txBox="1"/>
          <p:nvPr/>
        </p:nvSpPr>
        <p:spPr>
          <a:xfrm>
            <a:off x="2627186" y="5363375"/>
            <a:ext cx="4960968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86C3"/>
              </a:buClr>
              <a:buSzPct val="100000"/>
            </a:pPr>
            <a:r>
              <a:rPr lang="en-US" sz="2400" dirty="0" smtClean="0">
                <a:solidFill>
                  <a:schemeClr val="dk1"/>
                </a:solidFill>
              </a:rPr>
              <a:t>3. Feature point in previous frame</a:t>
            </a:r>
            <a:endParaRPr lang="en-US"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348"/>
          <p:cNvSpPr txBox="1"/>
          <p:nvPr/>
        </p:nvSpPr>
        <p:spPr>
          <a:xfrm>
            <a:off x="1812266" y="524262"/>
            <a:ext cx="8912225" cy="8620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orbel"/>
              <a:buNone/>
            </a:pPr>
            <a:r>
              <a:rPr lang="en-US" sz="4000" b="1" i="0" u="none" strike="noStrike" cap="none" dirty="0" smtClean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Optical Flow</a:t>
            </a:r>
            <a:endParaRPr lang="en-US" sz="4000" b="1" i="0" u="none" strike="noStrike" cap="none" dirty="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2" name="optical flow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68276" y="2082557"/>
            <a:ext cx="6096000" cy="4572000"/>
          </a:xfrm>
          <a:prstGeom prst="rect">
            <a:avLst/>
          </a:prstGeom>
        </p:spPr>
      </p:pic>
      <p:sp>
        <p:nvSpPr>
          <p:cNvPr id="4" name="Shape 349"/>
          <p:cNvSpPr txBox="1"/>
          <p:nvPr/>
        </p:nvSpPr>
        <p:spPr>
          <a:xfrm>
            <a:off x="1812266" y="1559338"/>
            <a:ext cx="4804010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Clr>
                <a:srgbClr val="1186C3"/>
              </a:buClr>
              <a:buSzPct val="25000"/>
            </a:pPr>
            <a:r>
              <a:rPr lang="en-US" sz="2800" b="1" i="0" u="none" strike="noStrike" cap="none" dirty="0" smtClean="0">
                <a:solidFill>
                  <a:srgbClr val="1186C3"/>
                </a:solidFill>
                <a:latin typeface="Arial"/>
                <a:ea typeface="Arial"/>
                <a:cs typeface="Arial"/>
                <a:sym typeface="Arial"/>
              </a:rPr>
              <a:t>Result:</a:t>
            </a:r>
            <a:endParaRPr lang="en-US" sz="2800" b="1" i="0" u="none" strike="noStrike" cap="none" dirty="0">
              <a:solidFill>
                <a:srgbClr val="1186C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041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arallax">
  <a:themeElements>
    <a:clrScheme name="Parallax">
      <a:dk1>
        <a:srgbClr val="000000"/>
      </a:dk1>
      <a:lt1>
        <a:srgbClr val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</TotalTime>
  <Words>395</Words>
  <Application>Microsoft Macintosh PowerPoint</Application>
  <PresentationFormat>Widescreen</PresentationFormat>
  <Paragraphs>99</Paragraphs>
  <Slides>21</Slides>
  <Notes>13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Calibri</vt:lpstr>
      <vt:lpstr>Cambria Math</vt:lpstr>
      <vt:lpstr>Century Gothic</vt:lpstr>
      <vt:lpstr>Corbel</vt:lpstr>
      <vt:lpstr>Noto Sans Symbols</vt:lpstr>
      <vt:lpstr>Times New Roman</vt:lpstr>
      <vt:lpstr>Arial</vt:lpstr>
      <vt:lpstr>Parallax</vt:lpstr>
      <vt:lpstr>Parallax</vt:lpstr>
      <vt:lpstr>Advanced Image Tracking    </vt:lpstr>
      <vt:lpstr>Outlines :</vt:lpstr>
      <vt:lpstr>Background and Introduction</vt:lpstr>
      <vt:lpstr>Background and Introduction</vt:lpstr>
      <vt:lpstr>Proposed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and Findings</vt:lpstr>
      <vt:lpstr>References:</vt:lpstr>
      <vt:lpstr>PowerPoint Presentation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Divvy Bikes:   system's convenience and affordability Survey Project  </dc:title>
  <cp:lastModifiedBy>熊方舟</cp:lastModifiedBy>
  <cp:revision>51</cp:revision>
  <dcterms:modified xsi:type="dcterms:W3CDTF">2017-11-21T12:34:58Z</dcterms:modified>
</cp:coreProperties>
</file>